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3004800" cy="9753600"/>
  <p:notesSz cx="6858000" cy="9144000"/>
  <p:defaultTextStyle>
    <a:lvl1pPr algn="ctr" defTabSz="584200">
      <a:defRPr sz="3800">
        <a:solidFill>
          <a:srgbClr val="6C6963"/>
        </a:solidFill>
        <a:latin typeface="+mn-lt"/>
        <a:ea typeface="+mn-ea"/>
        <a:cs typeface="+mn-cs"/>
        <a:sym typeface="Baskerville"/>
      </a:defRPr>
    </a:lvl1pPr>
    <a:lvl2pPr indent="228600" algn="ctr" defTabSz="584200">
      <a:defRPr sz="3800">
        <a:solidFill>
          <a:srgbClr val="6C6963"/>
        </a:solidFill>
        <a:latin typeface="+mn-lt"/>
        <a:ea typeface="+mn-ea"/>
        <a:cs typeface="+mn-cs"/>
        <a:sym typeface="Baskerville"/>
      </a:defRPr>
    </a:lvl2pPr>
    <a:lvl3pPr indent="457200" algn="ctr" defTabSz="584200">
      <a:defRPr sz="3800">
        <a:solidFill>
          <a:srgbClr val="6C6963"/>
        </a:solidFill>
        <a:latin typeface="+mn-lt"/>
        <a:ea typeface="+mn-ea"/>
        <a:cs typeface="+mn-cs"/>
        <a:sym typeface="Baskerville"/>
      </a:defRPr>
    </a:lvl3pPr>
    <a:lvl4pPr indent="685800" algn="ctr" defTabSz="584200">
      <a:defRPr sz="3800">
        <a:solidFill>
          <a:srgbClr val="6C6963"/>
        </a:solidFill>
        <a:latin typeface="+mn-lt"/>
        <a:ea typeface="+mn-ea"/>
        <a:cs typeface="+mn-cs"/>
        <a:sym typeface="Baskerville"/>
      </a:defRPr>
    </a:lvl4pPr>
    <a:lvl5pPr indent="914400" algn="ctr" defTabSz="584200">
      <a:defRPr sz="3800">
        <a:solidFill>
          <a:srgbClr val="6C6963"/>
        </a:solidFill>
        <a:latin typeface="+mn-lt"/>
        <a:ea typeface="+mn-ea"/>
        <a:cs typeface="+mn-cs"/>
        <a:sym typeface="Baskerville"/>
      </a:defRPr>
    </a:lvl5pPr>
    <a:lvl6pPr indent="1143000" algn="ctr" defTabSz="584200">
      <a:defRPr sz="3800">
        <a:solidFill>
          <a:srgbClr val="6C6963"/>
        </a:solidFill>
        <a:latin typeface="+mn-lt"/>
        <a:ea typeface="+mn-ea"/>
        <a:cs typeface="+mn-cs"/>
        <a:sym typeface="Baskerville"/>
      </a:defRPr>
    </a:lvl6pPr>
    <a:lvl7pPr indent="1371600" algn="ctr" defTabSz="584200">
      <a:defRPr sz="3800">
        <a:solidFill>
          <a:srgbClr val="6C6963"/>
        </a:solidFill>
        <a:latin typeface="+mn-lt"/>
        <a:ea typeface="+mn-ea"/>
        <a:cs typeface="+mn-cs"/>
        <a:sym typeface="Baskerville"/>
      </a:defRPr>
    </a:lvl7pPr>
    <a:lvl8pPr indent="1600200" algn="ctr" defTabSz="584200">
      <a:defRPr sz="3800">
        <a:solidFill>
          <a:srgbClr val="6C6963"/>
        </a:solidFill>
        <a:latin typeface="+mn-lt"/>
        <a:ea typeface="+mn-ea"/>
        <a:cs typeface="+mn-cs"/>
        <a:sym typeface="Baskerville"/>
      </a:defRPr>
    </a:lvl8pPr>
    <a:lvl9pPr indent="1828800" algn="ctr" defTabSz="584200">
      <a:defRPr sz="3800">
        <a:solidFill>
          <a:srgbClr val="6C6963"/>
        </a:solidFill>
        <a:latin typeface="+mn-lt"/>
        <a:ea typeface="+mn-ea"/>
        <a:cs typeface="+mn-cs"/>
        <a:sym typeface="Baskervill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rgbClr val="794000"/>
              </a:solidFill>
              <a:prstDash val="solid"/>
              <a:miter lim="400000"/>
            </a:ln>
          </a:top>
          <a:bottom>
            <a:ln w="12700" cap="flat">
              <a:solidFill>
                <a:srgbClr val="794000"/>
              </a:solidFill>
              <a:prstDash val="solid"/>
              <a:miter lim="400000"/>
            </a:ln>
          </a:bottom>
          <a:insideH>
            <a:ln w="12700" cap="flat">
              <a:solidFill>
                <a:srgbClr val="794000"/>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rgbClr val="794000"/>
              </a:solidFill>
              <a:prstDash val="solid"/>
              <a:miter lim="400000"/>
            </a:ln>
          </a:right>
          <a:top>
            <a:ln w="12700" cap="flat">
              <a:solidFill>
                <a:srgbClr val="794000"/>
              </a:solidFill>
              <a:prstDash val="solid"/>
              <a:miter lim="400000"/>
            </a:ln>
          </a:top>
          <a:bottom>
            <a:ln w="12700" cap="flat">
              <a:solidFill>
                <a:srgbClr val="794000"/>
              </a:solidFill>
              <a:prstDash val="solid"/>
              <a:miter lim="400000"/>
            </a:ln>
          </a:bottom>
          <a:insideH>
            <a:ln w="12700" cap="flat">
              <a:solidFill>
                <a:srgbClr val="794000"/>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rgbClr val="794000"/>
              </a:solidFill>
              <a:prstDash val="solid"/>
              <a:miter lim="400000"/>
            </a:ln>
          </a:top>
          <a:bottom>
            <a:ln w="12700" cap="flat">
              <a:noFill/>
              <a:miter lim="400000"/>
            </a:ln>
          </a:bottom>
          <a:insideH>
            <a:ln w="12700" cap="flat">
              <a:solidFill>
                <a:srgbClr val="794000"/>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solidFill>
                <a:srgbClr val="F2EBDB"/>
              </a:solidFill>
              <a:prstDash val="solid"/>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1270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8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 Beeman" userId="97ba756334ff4b9e" providerId="LiveId" clId="{CE3A336A-436C-4A16-92C6-1F64DF4FD1C5}"/>
    <pc:docChg chg="custSel modSld">
      <pc:chgData name="Steph Beeman" userId="97ba756334ff4b9e" providerId="LiveId" clId="{CE3A336A-436C-4A16-92C6-1F64DF4FD1C5}" dt="2017-09-13T18:45:44.394" v="15" actId="478"/>
      <pc:docMkLst>
        <pc:docMk/>
      </pc:docMkLst>
      <pc:sldChg chg="addSp delSp modSp modTransition delAnim modAnim modNotesTx">
        <pc:chgData name="Steph Beeman" userId="97ba756334ff4b9e" providerId="LiveId" clId="{CE3A336A-436C-4A16-92C6-1F64DF4FD1C5}" dt="2017-09-13T18:45:44.394" v="15" actId="478"/>
        <pc:sldMkLst>
          <pc:docMk/>
          <pc:sldMk cId="0" sldId="259"/>
        </pc:sldMkLst>
        <pc:spChg chg="add del mod">
          <ac:chgData name="Steph Beeman" userId="97ba756334ff4b9e" providerId="LiveId" clId="{CE3A336A-436C-4A16-92C6-1F64DF4FD1C5}" dt="2017-09-13T18:45:01.666" v="5" actId="478"/>
          <ac:spMkLst>
            <pc:docMk/>
            <pc:sldMk cId="0" sldId="259"/>
            <ac:spMk id="3" creationId="{8FB2DFC0-F1E4-4B17-B898-C1888A3897BC}"/>
          </ac:spMkLst>
        </pc:spChg>
        <pc:spChg chg="add del mod">
          <ac:chgData name="Steph Beeman" userId="97ba756334ff4b9e" providerId="LiveId" clId="{CE3A336A-436C-4A16-92C6-1F64DF4FD1C5}" dt="2017-09-13T18:45:06.833" v="6" actId="478"/>
          <ac:spMkLst>
            <pc:docMk/>
            <pc:sldMk cId="0" sldId="259"/>
            <ac:spMk id="5" creationId="{1F31C974-86CE-4055-A875-AAA800C84757}"/>
          </ac:spMkLst>
        </pc:spChg>
        <pc:spChg chg="add del mod">
          <ac:chgData name="Steph Beeman" userId="97ba756334ff4b9e" providerId="LiveId" clId="{CE3A336A-436C-4A16-92C6-1F64DF4FD1C5}" dt="2017-09-13T18:45:44.394" v="15" actId="478"/>
          <ac:spMkLst>
            <pc:docMk/>
            <pc:sldMk cId="0" sldId="259"/>
            <ac:spMk id="7" creationId="{AEEBD4A3-C3C7-426F-94AD-8301E086E89F}"/>
          </ac:spMkLst>
        </pc:spChg>
        <pc:spChg chg="add del">
          <ac:chgData name="Steph Beeman" userId="97ba756334ff4b9e" providerId="LiveId" clId="{CE3A336A-436C-4A16-92C6-1F64DF4FD1C5}" dt="2017-09-13T18:45:11.541" v="9" actId="478"/>
          <ac:spMkLst>
            <pc:docMk/>
            <pc:sldMk cId="0" sldId="259"/>
            <ac:spMk id="12" creationId="{78CFE303-A9A4-46A8-A52B-3116D13EACDE}"/>
          </ac:spMkLst>
        </pc:spChg>
        <pc:spChg chg="add del mod">
          <ac:chgData name="Steph Beeman" userId="97ba756334ff4b9e" providerId="LiveId" clId="{CE3A336A-436C-4A16-92C6-1F64DF4FD1C5}" dt="2017-09-13T18:45:18.357" v="11" actId="478"/>
          <ac:spMkLst>
            <pc:docMk/>
            <pc:sldMk cId="0" sldId="259"/>
            <ac:spMk id="13" creationId="{4414376A-7ABD-4D33-92E5-B425FD061595}"/>
          </ac:spMkLst>
        </pc:spChg>
        <pc:spChg chg="add del mod">
          <ac:chgData name="Steph Beeman" userId="97ba756334ff4b9e" providerId="LiveId" clId="{CE3A336A-436C-4A16-92C6-1F64DF4FD1C5}" dt="2017-09-13T18:45:21.364" v="12" actId="478"/>
          <ac:spMkLst>
            <pc:docMk/>
            <pc:sldMk cId="0" sldId="259"/>
            <ac:spMk id="14" creationId="{D0D98CAF-3BF4-4ABF-9B1F-07E5B460CD63}"/>
          </ac:spMkLst>
        </pc:spChg>
        <pc:spChg chg="del">
          <ac:chgData name="Steph Beeman" userId="97ba756334ff4b9e" providerId="LiveId" clId="{CE3A336A-436C-4A16-92C6-1F64DF4FD1C5}" dt="2017-09-13T18:44:57.070" v="4" actId="478"/>
          <ac:spMkLst>
            <pc:docMk/>
            <pc:sldMk cId="0" sldId="259"/>
            <ac:spMk id="56" creationId="{00000000-0000-0000-0000-000000000000}"/>
          </ac:spMkLst>
        </pc:spChg>
        <pc:spChg chg="del">
          <ac:chgData name="Steph Beeman" userId="97ba756334ff4b9e" providerId="LiveId" clId="{CE3A336A-436C-4A16-92C6-1F64DF4FD1C5}" dt="2017-09-13T18:44:57.070" v="4" actId="478"/>
          <ac:spMkLst>
            <pc:docMk/>
            <pc:sldMk cId="0" sldId="259"/>
            <ac:spMk id="57" creationId="{00000000-0000-0000-0000-000000000000}"/>
          </ac:spMkLst>
        </pc:spChg>
        <pc:spChg chg="del">
          <ac:chgData name="Steph Beeman" userId="97ba756334ff4b9e" providerId="LiveId" clId="{CE3A336A-436C-4A16-92C6-1F64DF4FD1C5}" dt="2017-09-13T18:44:23.608" v="3" actId="478"/>
          <ac:spMkLst>
            <pc:docMk/>
            <pc:sldMk cId="0" sldId="259"/>
            <ac:spMk id="58" creationId="{00000000-0000-0000-0000-000000000000}"/>
          </ac:spMkLst>
        </pc:spChg>
        <pc:grpChg chg="add">
          <ac:chgData name="Steph Beeman" userId="97ba756334ff4b9e" providerId="LiveId" clId="{CE3A336A-436C-4A16-92C6-1F64DF4FD1C5}" dt="2017-09-13T18:45:07.333" v="7"/>
          <ac:grpSpMkLst>
            <pc:docMk/>
            <pc:sldMk cId="0" sldId="259"/>
            <ac:grpSpMk id="15" creationId="{1A75B6ED-999A-4DD9-A264-C0A8BE7FB21A}"/>
          </ac:grpSpMkLst>
        </pc:grpChg>
        <pc:grpChg chg="add">
          <ac:chgData name="Steph Beeman" userId="97ba756334ff4b9e" providerId="LiveId" clId="{CE3A336A-436C-4A16-92C6-1F64DF4FD1C5}" dt="2017-09-13T18:45:07.333" v="7"/>
          <ac:grpSpMkLst>
            <pc:docMk/>
            <pc:sldMk cId="0" sldId="259"/>
            <ac:grpSpMk id="18" creationId="{70F46F97-5E04-42C1-8F72-87448F45AA25}"/>
          </ac:grpSpMkLst>
        </pc:grpChg>
        <pc:grpChg chg="del">
          <ac:chgData name="Steph Beeman" userId="97ba756334ff4b9e" providerId="LiveId" clId="{CE3A336A-436C-4A16-92C6-1F64DF4FD1C5}" dt="2017-09-13T18:44:57.070" v="4" actId="478"/>
          <ac:grpSpMkLst>
            <pc:docMk/>
            <pc:sldMk cId="0" sldId="259"/>
            <ac:grpSpMk id="55"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 name="Shape 3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2" name="Shape 32"/>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prstGeom prst="rect">
            <a:avLst/>
          </a:prstGeom>
        </p:spPr>
        <p:txBody>
          <a:bodyPr/>
          <a:lstStyle/>
          <a:p>
            <a:pPr lvl="0"/>
            <a:endParaRPr/>
          </a:p>
        </p:txBody>
      </p:sp>
      <p:sp>
        <p:nvSpPr>
          <p:cNvPr id="43" name="Shape 43"/>
          <p:cNvSpPr>
            <a:spLocks noGrp="1"/>
          </p:cNvSpPr>
          <p:nvPr>
            <p:ph type="body" sz="quarter" idx="1"/>
          </p:nvPr>
        </p:nvSpPr>
        <p:spPr>
          <a:prstGeom prst="rect">
            <a:avLst/>
          </a:prstGeom>
        </p:spPr>
        <p:txBody>
          <a:bodyPr/>
          <a:lstStyle/>
          <a:p>
            <a:pPr lvl="0">
              <a:defRPr sz="1800"/>
            </a:pPr>
            <a:r>
              <a:rPr sz="2400"/>
              <a:t>So here’s a telegram, from 1899. What’s true about it?</a:t>
            </a:r>
          </a:p>
          <a:p>
            <a:pPr lvl="0">
              <a:defRPr sz="1800"/>
            </a:pPr>
            <a:r>
              <a:rPr sz="2400"/>
              <a:t>Well, it’s self-contained—everything we need to deliver it is right here. Network address, local address, source, message, even whether it was paid for.[CLICK]</a:t>
            </a:r>
          </a:p>
          <a:p>
            <a:pPr lvl="0">
              <a:defRPr sz="1800"/>
            </a:pPr>
            <a:r>
              <a:rPr sz="2400"/>
              <a:t>It carries data. In fact it doesn’t matter what data it carries—the telegram gets delivered regardless.[CLICK]</a:t>
            </a:r>
          </a:p>
          <a:p>
            <a:pPr lvl="0">
              <a:defRPr sz="1800"/>
            </a:pPr>
            <a:r>
              <a:rPr sz="2400"/>
              <a:t>It’s independent of other telegrams—maybe it refers to them, but that’s up to the writer, and just matters for content. The telegram itself gets delivered without that information.[CLICK]</a:t>
            </a:r>
          </a:p>
          <a:p>
            <a:pPr lvl="0">
              <a:defRPr sz="1800"/>
            </a:pPr>
            <a:r>
              <a:rPr sz="2400"/>
              <a:t>And it’s ignorant of its medium. It doesn’t matter how this message gets sent. It’s not, for example, pre-translated into Morse code. It contains addressing information, but that info is opaque to the author. And there may be other data associated with it, but that all gets stripped away before delivery.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prstGeom prst="rect">
            <a:avLst/>
          </a:prstGeom>
        </p:spPr>
        <p:txBody>
          <a:bodyPr/>
          <a:lstStyle/>
          <a:p>
            <a:pPr lvl="0"/>
            <a:endParaRPr/>
          </a:p>
        </p:txBody>
      </p:sp>
      <p:sp>
        <p:nvSpPr>
          <p:cNvPr id="116" name="Shape 116"/>
          <p:cNvSpPr>
            <a:spLocks noGrp="1"/>
          </p:cNvSpPr>
          <p:nvPr>
            <p:ph type="body" sz="quarter" idx="1"/>
          </p:nvPr>
        </p:nvSpPr>
        <p:spPr>
          <a:prstGeom prst="rect">
            <a:avLst/>
          </a:prstGeom>
        </p:spPr>
        <p:txBody>
          <a:bodyPr/>
          <a:lstStyle/>
          <a:p>
            <a:pPr lvl="0">
              <a:defRPr sz="1800"/>
            </a:pPr>
            <a:r>
              <a:rPr sz="2400"/>
              <a:t>This is the sender’s IP address—32 bit value. And yes, IPv6 packets have a different format; seriously don’t worry about that right now.</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prstGeom prst="rect">
            <a:avLst/>
          </a:prstGeom>
        </p:spPr>
        <p:txBody>
          <a:bodyPr/>
          <a:lstStyle/>
          <a:p>
            <a:pPr lvl="0"/>
            <a:endParaRPr/>
          </a:p>
        </p:txBody>
      </p:sp>
      <p:sp>
        <p:nvSpPr>
          <p:cNvPr id="123" name="Shape 123"/>
          <p:cNvSpPr>
            <a:spLocks noGrp="1"/>
          </p:cNvSpPr>
          <p:nvPr>
            <p:ph type="body" sz="quarter" idx="1"/>
          </p:nvPr>
        </p:nvSpPr>
        <p:spPr>
          <a:prstGeom prst="rect">
            <a:avLst/>
          </a:prstGeom>
        </p:spPr>
        <p:txBody>
          <a:bodyPr/>
          <a:lstStyle/>
          <a:p>
            <a:pPr lvl="0">
              <a:defRPr sz="1800"/>
            </a:pPr>
            <a:r>
              <a:rPr sz="2400"/>
              <a:t>The destination address.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prstGeom prst="rect">
            <a:avLst/>
          </a:prstGeom>
        </p:spPr>
        <p:txBody>
          <a:bodyPr/>
          <a:lstStyle/>
          <a:p>
            <a:pPr lvl="0"/>
            <a:endParaRPr/>
          </a:p>
        </p:txBody>
      </p:sp>
      <p:sp>
        <p:nvSpPr>
          <p:cNvPr id="130" name="Shape 130"/>
          <p:cNvSpPr>
            <a:spLocks noGrp="1"/>
          </p:cNvSpPr>
          <p:nvPr>
            <p:ph type="body" sz="quarter" idx="1"/>
          </p:nvPr>
        </p:nvSpPr>
        <p:spPr>
          <a:prstGeom prst="rect">
            <a:avLst/>
          </a:prstGeom>
        </p:spPr>
        <p:txBody>
          <a:bodyPr/>
          <a:lstStyle/>
          <a:p>
            <a:pPr lvl="0">
              <a:defRPr sz="1800"/>
            </a:pPr>
            <a:r>
              <a:rPr sz="2400"/>
              <a:t>This is </a:t>
            </a:r>
            <a:r>
              <a:rPr sz="2400" i="1"/>
              <a:t>just </a:t>
            </a:r>
            <a:r>
              <a:rPr sz="2400"/>
              <a:t>a checksum of the header, not of your data. Corruption can and will happen—truncated packets are not at all uncommon; actual corrupted bits are completely possible on radio-backed networks like wifi and cellular; and even Ethernet can experience electrical interference.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pPr lvl="0"/>
            <a:endParaRPr/>
          </a:p>
        </p:txBody>
      </p:sp>
      <p:sp>
        <p:nvSpPr>
          <p:cNvPr id="137" name="Shape 137"/>
          <p:cNvSpPr>
            <a:spLocks noGrp="1"/>
          </p:cNvSpPr>
          <p:nvPr>
            <p:ph type="body" sz="quarter" idx="1"/>
          </p:nvPr>
        </p:nvSpPr>
        <p:spPr>
          <a:prstGeom prst="rect">
            <a:avLst/>
          </a:prstGeom>
        </p:spPr>
        <p:txBody>
          <a:bodyPr/>
          <a:lstStyle/>
          <a:p>
            <a:pPr lvl="0">
              <a:defRPr sz="1800"/>
            </a:pPr>
            <a:r>
              <a:rPr sz="2400"/>
              <a:t>Port is a new concept here. You can think of ports as being an extension of the address, which is why there’s a source port and a destination port… [CLICK]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pPr lvl="0"/>
            <a:endParaRPr/>
          </a:p>
        </p:txBody>
      </p:sp>
      <p:sp>
        <p:nvSpPr>
          <p:cNvPr id="145" name="Shape 145"/>
          <p:cNvSpPr>
            <a:spLocks noGrp="1"/>
          </p:cNvSpPr>
          <p:nvPr>
            <p:ph type="body" sz="quarter" idx="1"/>
          </p:nvPr>
        </p:nvSpPr>
        <p:spPr>
          <a:prstGeom prst="rect">
            <a:avLst/>
          </a:prstGeom>
        </p:spPr>
        <p:txBody>
          <a:bodyPr/>
          <a:lstStyle/>
          <a:p>
            <a:pPr lvl="0">
              <a:defRPr sz="1800"/>
            </a:pPr>
            <a:r>
              <a:rPr sz="2400"/>
              <a:t>A socket is just a mailbox for datagrams. There can be many apps running on a machine; sockets are the conceptual representation of the buffers and overhead that goes on behinds the scenes to manage them.</a:t>
            </a:r>
          </a:p>
          <a:p>
            <a:pPr lvl="0">
              <a:defRPr sz="1800"/>
            </a:pPr>
            <a:endParaRPr sz="2400"/>
          </a:p>
          <a:p>
            <a:pPr lvl="0">
              <a:defRPr sz="1800"/>
            </a:pPr>
            <a:r>
              <a:rPr sz="2400"/>
              <a:t>A port is like the ID of a mailbox. It’s used to uniquely identify a particular service on a machine. Generally speaking, only one app may receive packets from a particular port at a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pPr lvl="0"/>
            <a:endParaRPr/>
          </a:p>
        </p:txBody>
      </p:sp>
      <p:sp>
        <p:nvSpPr>
          <p:cNvPr id="152" name="Shape 152"/>
          <p:cNvSpPr>
            <a:spLocks noGrp="1"/>
          </p:cNvSpPr>
          <p:nvPr>
            <p:ph type="body" sz="quarter" idx="1"/>
          </p:nvPr>
        </p:nvSpPr>
        <p:spPr>
          <a:prstGeom prst="rect">
            <a:avLst/>
          </a:prstGeom>
        </p:spPr>
        <p:txBody>
          <a:bodyPr/>
          <a:lstStyle/>
          <a:p>
            <a:pPr lvl="0">
              <a:defRPr sz="1800"/>
            </a:pPr>
            <a:r>
              <a:rPr sz="2400"/>
              <a:t>This is a different checksum. This checksum is for the UDP packet, and includes the addresses, the ports, the UDP header (light blue stuff, remember?) and the data payload itself. It gets calculated by the OS.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pPr lvl="0"/>
            <a:endParaRPr/>
          </a:p>
        </p:txBody>
      </p:sp>
      <p:sp>
        <p:nvSpPr>
          <p:cNvPr id="159" name="Shape 159"/>
          <p:cNvSpPr>
            <a:spLocks noGrp="1"/>
          </p:cNvSpPr>
          <p:nvPr>
            <p:ph type="body" sz="quarter" idx="1"/>
          </p:nvPr>
        </p:nvSpPr>
        <p:spPr>
          <a:prstGeom prst="rect">
            <a:avLst/>
          </a:prstGeom>
        </p:spPr>
        <p:txBody>
          <a:bodyPr/>
          <a:lstStyle/>
          <a:p>
            <a:pPr lvl="0">
              <a:defRPr sz="1800"/>
            </a:pPr>
            <a:r>
              <a:rPr sz="2400"/>
              <a:t>And then of course your data.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pPr lvl="0"/>
            <a:endParaRPr/>
          </a:p>
        </p:txBody>
      </p:sp>
      <p:sp>
        <p:nvSpPr>
          <p:cNvPr id="184" name="Shape 184"/>
          <p:cNvSpPr>
            <a:spLocks noGrp="1"/>
          </p:cNvSpPr>
          <p:nvPr>
            <p:ph type="body" sz="quarter" idx="1"/>
          </p:nvPr>
        </p:nvSpPr>
        <p:spPr>
          <a:prstGeom prst="rect">
            <a:avLst/>
          </a:prstGeom>
        </p:spPr>
        <p:txBody>
          <a:bodyPr/>
          <a:lstStyle/>
          <a:p>
            <a:pPr lvl="0">
              <a:defRPr sz="1800"/>
            </a:pPr>
            <a:r>
              <a:rPr sz="2400"/>
              <a:t>* How big can a UDP packet be? 65K</a:t>
            </a:r>
          </a:p>
          <a:p>
            <a:pPr lvl="0">
              <a:defRPr sz="1800"/>
            </a:pPr>
            <a:r>
              <a:rPr sz="2400"/>
              <a:t>* No, not really. Ethernet MTU is 1500 bytes.</a:t>
            </a:r>
          </a:p>
          <a:p>
            <a:pPr lvl="0">
              <a:defRPr sz="1800"/>
            </a:pPr>
            <a:r>
              <a:rPr sz="2400"/>
              <a:t>* No, not really. Overhead of 28 bytes means 1472.</a:t>
            </a:r>
          </a:p>
          <a:p>
            <a:pPr lvl="0">
              <a:defRPr sz="1800"/>
            </a:pPr>
            <a:r>
              <a:rPr sz="2400"/>
              <a:t>* No, not really. MTU for a modem connection is 1492, -28 = 1464.</a:t>
            </a:r>
          </a:p>
          <a:p>
            <a:pPr lvl="0">
              <a:defRPr sz="1800"/>
            </a:pPr>
            <a:r>
              <a:rPr sz="2400"/>
              <a:t>* No, not really. MTU for a 3G connection is 1428, -28 = 1400.</a:t>
            </a:r>
          </a:p>
          <a:p>
            <a:pPr lvl="0">
              <a:defRPr sz="1800"/>
            </a:pPr>
            <a:r>
              <a:rPr sz="2400"/>
              <a:t>* Having fun yet?</a:t>
            </a:r>
          </a:p>
          <a:p>
            <a:pPr lvl="0">
              <a:defRPr sz="1800"/>
            </a:pPr>
            <a:r>
              <a:rPr sz="2400"/>
              <a:t>* The Internet abstracts away network details, which is good (you don't have to worry about them, mostly) and bad (when you have to worry about them, you can't find them). There's a way to measure the MTU of a route, but--ha ha!--it uses ICMP, which most routers block because it's not secure. So, you're screwed.</a:t>
            </a:r>
          </a:p>
          <a:p>
            <a:pPr lvl="0">
              <a:defRPr sz="1800"/>
            </a:pPr>
            <a:r>
              <a:rPr sz="2400"/>
              <a:t>* The MINIMUM MTU is 576. So use that, right?</a:t>
            </a:r>
          </a:p>
          <a:p>
            <a:pPr marL="268514" lvl="0" indent="-268514">
              <a:buSzPct val="80000"/>
              <a:buFont typeface="Helvetica Light"/>
              <a:buChar char="*"/>
              <a:defRPr sz="1800"/>
            </a:pPr>
            <a:r>
              <a:rPr sz="2400"/>
              <a:t>No, not really. Header, remember? 548.</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pPr lvl="0"/>
            <a:endParaRPr/>
          </a:p>
        </p:txBody>
      </p:sp>
      <p:sp>
        <p:nvSpPr>
          <p:cNvPr id="195" name="Shape 195"/>
          <p:cNvSpPr>
            <a:spLocks noGrp="1"/>
          </p:cNvSpPr>
          <p:nvPr>
            <p:ph type="body" sz="quarter" idx="1"/>
          </p:nvPr>
        </p:nvSpPr>
        <p:spPr>
          <a:prstGeom prst="rect">
            <a:avLst/>
          </a:prstGeom>
        </p:spPr>
        <p:txBody>
          <a:bodyPr/>
          <a:lstStyle/>
          <a:p>
            <a:pPr lvl="0">
              <a:defRPr sz="1800"/>
            </a:pPr>
            <a:r>
              <a:rPr sz="2400"/>
              <a:t>* And depending on what you're doing with those packets, having tiny ones might be really annoying.</a:t>
            </a:r>
          </a:p>
          <a:p>
            <a:pPr lvl="0">
              <a:defRPr sz="1800"/>
            </a:pPr>
            <a:r>
              <a:rPr sz="2400"/>
              <a:t>* Also note that while they're *supposed* to tell you "hey, I'd have to fragment that, please break that packet up", what a lot of routers do with UDP packets too large is just throw them away... because hey, you knew it was unreliable when you wrote it.</a:t>
            </a:r>
          </a:p>
          <a:p>
            <a:pPr lvl="0">
              <a:defRPr sz="1800"/>
            </a:pPr>
            <a:endParaRPr sz="2400"/>
          </a:p>
          <a:p>
            <a:pPr lvl="0">
              <a:defRPr sz="1800"/>
            </a:pPr>
            <a:endParaRPr sz="2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pPr lvl="0"/>
            <a:endParaRPr/>
          </a:p>
        </p:txBody>
      </p:sp>
      <p:sp>
        <p:nvSpPr>
          <p:cNvPr id="200" name="Shape 200"/>
          <p:cNvSpPr>
            <a:spLocks noGrp="1"/>
          </p:cNvSpPr>
          <p:nvPr>
            <p:ph type="body" sz="quarter" idx="1"/>
          </p:nvPr>
        </p:nvSpPr>
        <p:spPr>
          <a:prstGeom prst="rect">
            <a:avLst/>
          </a:prstGeom>
        </p:spPr>
        <p:txBody>
          <a:bodyPr/>
          <a:lstStyle/>
          <a:p>
            <a:pPr lvl="0">
              <a:defRPr sz="1800"/>
            </a:pPr>
            <a:r>
              <a:rPr sz="2400"/>
              <a:t>Completely self-contained</a:t>
            </a:r>
          </a:p>
          <a:p>
            <a:pPr lvl="0">
              <a:defRPr sz="1800"/>
            </a:pPr>
            <a:r>
              <a:rPr sz="2400"/>
              <a:t>Minimal overhead</a:t>
            </a:r>
          </a:p>
          <a:p>
            <a:pPr lvl="0">
              <a:defRPr sz="1800"/>
            </a:pPr>
            <a:r>
              <a:rPr sz="2400"/>
              <a:t>Unreliable</a:t>
            </a:r>
          </a:p>
          <a:p>
            <a:pPr lvl="0">
              <a:defRPr sz="1800"/>
            </a:pPr>
            <a:r>
              <a:rPr sz="2400"/>
              <a:t>Sockets &amp; Ports</a:t>
            </a:r>
          </a:p>
          <a:p>
            <a:pPr lvl="0">
              <a:defRPr sz="1800"/>
            </a:pPr>
            <a:r>
              <a:rPr sz="2400"/>
              <a:t>1400 bytes should be safe, 548 bytes will be safe</a:t>
            </a:r>
          </a:p>
          <a:p>
            <a:pPr lvl="0">
              <a:defRPr sz="1800"/>
            </a:pPr>
            <a:endParaRPr sz="2400"/>
          </a:p>
          <a:p>
            <a:pPr lvl="0">
              <a:defRPr sz="1800"/>
            </a:pPr>
            <a:r>
              <a:rPr sz="2400"/>
              <a:t>[ACTIVITY: What are some things that can go wrong with datagrams? Well, what can go wrong with telegrams? garbled, missing, out of order, delayed, faked]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prstGeom prst="rect">
            <a:avLst/>
          </a:prstGeom>
        </p:spPr>
        <p:txBody>
          <a:bodyPr/>
          <a:lstStyle/>
          <a:p>
            <a:pPr lvl="0"/>
            <a:endParaRPr/>
          </a:p>
        </p:txBody>
      </p:sp>
      <p:sp>
        <p:nvSpPr>
          <p:cNvPr id="51" name="Shape 51"/>
          <p:cNvSpPr>
            <a:spLocks noGrp="1"/>
          </p:cNvSpPr>
          <p:nvPr>
            <p:ph type="body" sz="quarter" idx="1"/>
          </p:nvPr>
        </p:nvSpPr>
        <p:spPr>
          <a:prstGeom prst="rect">
            <a:avLst/>
          </a:prstGeom>
        </p:spPr>
        <p:txBody>
          <a:bodyPr/>
          <a:lstStyle/>
          <a:p>
            <a:pPr lvl="0">
              <a:defRPr sz="1800"/>
            </a:pPr>
            <a:r>
              <a:rPr sz="2400"/>
              <a:t>Datagrams were modeled in part on telegrams—that’s where the name comes from—and their formal definition matches what we identified was true about telegrams.</a:t>
            </a:r>
          </a:p>
          <a:p>
            <a:pPr lvl="0">
              <a:defRPr sz="1800"/>
            </a:pPr>
            <a:endParaRPr sz="2400"/>
          </a:p>
          <a:p>
            <a:pPr lvl="0">
              <a:defRPr sz="1800"/>
            </a:pPr>
            <a:r>
              <a:rPr sz="2400"/>
              <a:t>Don’t pay attention to the diagram yet.</a:t>
            </a:r>
          </a:p>
          <a:p>
            <a:pPr lvl="0">
              <a:defRPr sz="1800"/>
            </a:pPr>
            <a:endParaRPr sz="2400"/>
          </a:p>
          <a:p>
            <a:pPr lvl="0">
              <a:defRPr sz="1800"/>
            </a:pPr>
            <a:r>
              <a:rPr sz="2400"/>
              <a:t>Datagrams are the fundamental unit of the Internet. FTD wants you to say it with flowers; well on the Internet you say it with datagrams. But datagrams are just like that telegram—they’re an abstraction. So let’s see what we’re abstracting away.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prstGeom prst="rect">
            <a:avLst/>
          </a:prstGeom>
        </p:spPr>
        <p:txBody>
          <a:bodyPr/>
          <a:lstStyle/>
          <a:p>
            <a:pPr lvl="0"/>
            <a:endParaRPr/>
          </a:p>
        </p:txBody>
      </p:sp>
      <p:sp>
        <p:nvSpPr>
          <p:cNvPr id="60" name="Shape 60"/>
          <p:cNvSpPr>
            <a:spLocks noGrp="1"/>
          </p:cNvSpPr>
          <p:nvPr>
            <p:ph type="body" sz="quarter" idx="1"/>
          </p:nvPr>
        </p:nvSpPr>
        <p:spPr>
          <a:prstGeom prst="rect">
            <a:avLst/>
          </a:prstGeom>
        </p:spPr>
        <p:txBody>
          <a:bodyPr/>
          <a:lstStyle/>
          <a:p>
            <a:pPr lvl="0">
              <a:defRPr sz="1800"/>
            </a:pPr>
            <a:r>
              <a:rPr sz="2400" dirty="0"/>
              <a:t>Here’s the other thing you need to know: ALL PEOPLE SEEM TO NEED DATA PROCESSING. This mnemonic will help you remember the layers of this model, which I promise you someone will ask you about in an interview one of these days.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prstGeom prst="rect">
            <a:avLst/>
          </a:prstGeom>
        </p:spPr>
        <p:txBody>
          <a:bodyPr/>
          <a:lstStyle/>
          <a:p>
            <a:pPr lvl="0"/>
            <a:endParaRPr/>
          </a:p>
        </p:txBody>
      </p:sp>
      <p:sp>
        <p:nvSpPr>
          <p:cNvPr id="73" name="Shape 73"/>
          <p:cNvSpPr>
            <a:spLocks noGrp="1"/>
          </p:cNvSpPr>
          <p:nvPr>
            <p:ph type="body" sz="quarter" idx="1"/>
          </p:nvPr>
        </p:nvSpPr>
        <p:spPr>
          <a:prstGeom prst="rect">
            <a:avLst/>
          </a:prstGeom>
        </p:spPr>
        <p:txBody>
          <a:bodyPr/>
          <a:lstStyle/>
          <a:p>
            <a:pPr lvl="0">
              <a:defRPr sz="1800"/>
            </a:pPr>
            <a:r>
              <a:rPr sz="2400"/>
              <a:t>So let’s see the model you should use instead. [By the way, if you want to google for more information on this, be sure to call it the TCP/IP Model. Another name for it is the Internet Model, but if you search for “internet model” you get a COMPLETELY DIFFERENT set of results.]</a:t>
            </a:r>
          </a:p>
          <a:p>
            <a:pPr lvl="0">
              <a:defRPr sz="1800"/>
            </a:pPr>
            <a:endParaRPr sz="2400"/>
          </a:p>
          <a:p>
            <a:pPr lvl="0">
              <a:defRPr sz="1800"/>
            </a:pPr>
            <a:r>
              <a:rPr sz="2400"/>
              <a:t>The Internet model has four layers, which is good because there’s only four layers of abstraction in practice. [CLICK] There’s your application, the transport layer—that’s UDP and TCP—the Internet layer, and the network itself—Ethernet.</a:t>
            </a:r>
          </a:p>
          <a:p>
            <a:pPr lvl="0">
              <a:defRPr sz="1800"/>
            </a:pPr>
            <a:endParaRPr sz="2400"/>
          </a:p>
          <a:p>
            <a:pPr lvl="0">
              <a:defRPr sz="1800"/>
            </a:pPr>
            <a:r>
              <a:rPr sz="2400"/>
              <a:t>[CLICK]</a:t>
            </a:r>
          </a:p>
          <a:p>
            <a:pPr lvl="0">
              <a:defRPr sz="1800"/>
            </a:pPr>
            <a:r>
              <a:rPr sz="2400"/>
              <a:t>Each of these manifests itself by adding data to the datagram. So you create data, you wrap it in UDP, the operating system wraps that in IP, and the network driver wraps that in a frame. The set of software responsible for making all this happen is called a “TCP stack”, because it behaves like a stack.</a:t>
            </a:r>
          </a:p>
          <a:p>
            <a:pPr lvl="0">
              <a:defRPr sz="1800"/>
            </a:pPr>
            <a:endParaRPr sz="2400"/>
          </a:p>
          <a:p>
            <a:pPr lvl="0">
              <a:defRPr sz="1800"/>
            </a:pPr>
            <a:r>
              <a:rPr sz="2400"/>
              <a:t>Oh, and you want a mnemonic to remember this one? ALL THAT IS NECESSARY.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noRot="1" noChangeAspect="1"/>
          </p:cNvSpPr>
          <p:nvPr>
            <p:ph type="sldImg"/>
          </p:nvPr>
        </p:nvSpPr>
        <p:spPr>
          <a:prstGeom prst="rect">
            <a:avLst/>
          </a:prstGeom>
        </p:spPr>
        <p:txBody>
          <a:bodyPr/>
          <a:lstStyle/>
          <a:p>
            <a:pPr lvl="0"/>
            <a:endParaRPr/>
          </a:p>
        </p:txBody>
      </p:sp>
      <p:sp>
        <p:nvSpPr>
          <p:cNvPr id="81" name="Shape 81"/>
          <p:cNvSpPr>
            <a:spLocks noGrp="1"/>
          </p:cNvSpPr>
          <p:nvPr>
            <p:ph type="body" sz="quarter" idx="1"/>
          </p:nvPr>
        </p:nvSpPr>
        <p:spPr>
          <a:prstGeom prst="rect">
            <a:avLst/>
          </a:prstGeom>
        </p:spPr>
        <p:txBody>
          <a:bodyPr/>
          <a:lstStyle/>
          <a:p>
            <a:pPr lvl="0">
              <a:defRPr sz="1800"/>
            </a:pPr>
            <a:r>
              <a:rPr sz="2400"/>
              <a:t>So you’ve got these packets within packets within packets, right? It can be a lot to think about. Handle it this way: [CLICK]</a:t>
            </a:r>
          </a:p>
          <a:p>
            <a:pPr lvl="0">
              <a:defRPr sz="1800"/>
            </a:pPr>
            <a:r>
              <a:rPr sz="2400"/>
              <a:t>First, the abstraction is there for a reason—to let you get your job done. You’re primarily living at the application level; stay there as much as you can. [CLICK]</a:t>
            </a:r>
          </a:p>
          <a:p>
            <a:pPr lvl="0">
              <a:defRPr sz="1800"/>
            </a:pPr>
            <a:r>
              <a:rPr sz="2400"/>
              <a:t>You’ll need to deal with one level down—not just understand it, but actually set things up for it. [CLICK]</a:t>
            </a:r>
          </a:p>
          <a:p>
            <a:pPr lvl="0">
              <a:defRPr sz="1800"/>
            </a:pPr>
            <a:r>
              <a:rPr sz="2400"/>
              <a:t>The other levels, just be aware they exist. They’ll occasionally matter to you, and part of the awareness you need to cultivate is knowing </a:t>
            </a:r>
            <a:r>
              <a:rPr sz="2400" i="1"/>
              <a:t>when </a:t>
            </a:r>
            <a:r>
              <a:rPr sz="2400"/>
              <a:t>they matter. But again, the abstraction is there for a reason, and don’t lose sight of that.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a:spLocks noGrp="1" noRot="1" noChangeAspect="1"/>
          </p:cNvSpPr>
          <p:nvPr>
            <p:ph type="sldImg"/>
          </p:nvPr>
        </p:nvSpPr>
        <p:spPr>
          <a:prstGeom prst="rect">
            <a:avLst/>
          </a:prstGeom>
        </p:spPr>
        <p:txBody>
          <a:bodyPr/>
          <a:lstStyle/>
          <a:p>
            <a:pPr lvl="0"/>
            <a:endParaRPr/>
          </a:p>
        </p:txBody>
      </p:sp>
      <p:sp>
        <p:nvSpPr>
          <p:cNvPr id="89" name="Shape 89"/>
          <p:cNvSpPr>
            <a:spLocks noGrp="1"/>
          </p:cNvSpPr>
          <p:nvPr>
            <p:ph type="body" sz="quarter" idx="1"/>
          </p:nvPr>
        </p:nvSpPr>
        <p:spPr>
          <a:prstGeom prst="rect">
            <a:avLst/>
          </a:prstGeom>
        </p:spPr>
        <p:txBody>
          <a:bodyPr/>
          <a:lstStyle/>
          <a:p>
            <a:pPr lvl="0">
              <a:defRPr sz="1800"/>
            </a:pPr>
            <a:r>
              <a:rPr sz="2400"/>
              <a:t>TCP was actually created first. If you’ll remember, there were specific problems with ARPANET, relating to reliability and having to retransmit packets, and so solving those was the first priority in creating the Internet. TCP is a heavyweight solution that provides the maximum reliability. It was originally intended to have switches that let you turn the heavyweight features off selectively, but that fell through (too complex to design). People needed a lightweight datagram protocol, so UDP was invented as the thinnest possible layer over IP.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prstGeom prst="rect">
            <a:avLst/>
          </a:prstGeom>
        </p:spPr>
        <p:txBody>
          <a:bodyPr/>
          <a:lstStyle/>
          <a:p>
            <a:pPr lvl="0"/>
            <a:endParaRPr/>
          </a:p>
        </p:txBody>
      </p:sp>
      <p:sp>
        <p:nvSpPr>
          <p:cNvPr id="95" name="Shape 95"/>
          <p:cNvSpPr>
            <a:spLocks noGrp="1"/>
          </p:cNvSpPr>
          <p:nvPr>
            <p:ph type="body" sz="quarter" idx="1"/>
          </p:nvPr>
        </p:nvSpPr>
        <p:spPr>
          <a:prstGeom prst="rect">
            <a:avLst/>
          </a:prstGeom>
        </p:spPr>
        <p:txBody>
          <a:bodyPr/>
          <a:lstStyle/>
          <a:p>
            <a:pPr lvl="0">
              <a:defRPr sz="1800"/>
            </a:pPr>
            <a:r>
              <a:rPr sz="2400"/>
              <a:t>This is what a UDP packet looks like, including its IP header info. Remember back at the TCP/IP Model slide, this is the same color coding—dark blue for our data, light blue for what UDP adds, orange for what IP adds. We’re ignoring the network layer purple stuff, because a) that only matters in one specific way, which we’ll get to later and b) it changes from network to network anyway.</a:t>
            </a:r>
          </a:p>
          <a:p>
            <a:pPr lvl="0">
              <a:defRPr sz="1800"/>
            </a:pPr>
            <a:endParaRPr sz="2400"/>
          </a:p>
          <a:p>
            <a:pPr lvl="0">
              <a:defRPr sz="1800"/>
            </a:pPr>
            <a:r>
              <a:rPr sz="2400"/>
              <a:t>Most of the orange stuff doesn’t matter—all of it is set by the operating system for us; we never actually assemble packets in memory ourselves. Couple of things worth pointing out…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pPr lvl="0"/>
            <a:endParaRPr/>
          </a:p>
        </p:txBody>
      </p:sp>
      <p:sp>
        <p:nvSpPr>
          <p:cNvPr id="102" name="Shape 102"/>
          <p:cNvSpPr>
            <a:spLocks noGrp="1"/>
          </p:cNvSpPr>
          <p:nvPr>
            <p:ph type="body" sz="quarter" idx="1"/>
          </p:nvPr>
        </p:nvSpPr>
        <p:spPr>
          <a:prstGeom prst="rect">
            <a:avLst/>
          </a:prstGeom>
        </p:spPr>
        <p:txBody>
          <a:bodyPr/>
          <a:lstStyle/>
          <a:p>
            <a:pPr lvl="0">
              <a:defRPr sz="1800"/>
            </a:pPr>
            <a:r>
              <a:rPr sz="2400"/>
              <a:t>First, this field here holds the length of the packet, and is a 16-bit value. So packets can’t be more than 64K. In fact they have to be much, much smaller, which we’ll get to later.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pPr lvl="0"/>
            <a:endParaRPr/>
          </a:p>
        </p:txBody>
      </p:sp>
      <p:sp>
        <p:nvSpPr>
          <p:cNvPr id="109" name="Shape 109"/>
          <p:cNvSpPr>
            <a:spLocks noGrp="1"/>
          </p:cNvSpPr>
          <p:nvPr>
            <p:ph type="body" sz="quarter" idx="1"/>
          </p:nvPr>
        </p:nvSpPr>
        <p:spPr>
          <a:prstGeom prst="rect">
            <a:avLst/>
          </a:prstGeom>
        </p:spPr>
        <p:txBody>
          <a:bodyPr/>
          <a:lstStyle/>
          <a:p>
            <a:pPr lvl="0">
              <a:defRPr sz="1800"/>
            </a:pPr>
            <a:r>
              <a:rPr sz="2400"/>
              <a:t>This field’s an interesting thing. Whenever a router forwards a packet, it decrements this field; when the field reaches zero, the packet’s discarded. This keeps undeliverable packets from cluttering up the network.</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5" name="LeatherBookTypeEmbellishGld.pdf"/>
          <p:cNvPicPr/>
          <p:nvPr/>
        </p:nvPicPr>
        <p:blipFill>
          <a:blip r:embed="rId3">
            <a:extLst/>
          </a:blip>
          <a:stretch>
            <a:fillRect/>
          </a:stretch>
        </p:blipFill>
        <p:spPr>
          <a:xfrm>
            <a:off x="5753100" y="4775200"/>
            <a:ext cx="1956620" cy="304800"/>
          </a:xfrm>
          <a:prstGeom prst="rect">
            <a:avLst/>
          </a:prstGeom>
          <a:ln w="12700">
            <a:miter lim="400000"/>
          </a:ln>
        </p:spPr>
      </p:pic>
      <p:sp>
        <p:nvSpPr>
          <p:cNvPr id="6" name="Shape 6"/>
          <p:cNvSpPr>
            <a:spLocks noGrp="1"/>
          </p:cNvSpPr>
          <p:nvPr>
            <p:ph type="title"/>
          </p:nvPr>
        </p:nvSpPr>
        <p:spPr>
          <a:xfrm>
            <a:off x="825500" y="1879600"/>
            <a:ext cx="11836400" cy="2603500"/>
          </a:xfrm>
          <a:prstGeom prst="rect">
            <a:avLst/>
          </a:prstGeom>
          <a:effectLst>
            <a:outerShdw blurRad="25400" dist="38100" dir="2700000" rotWithShape="0">
              <a:srgbClr val="6D625D">
                <a:alpha val="90000"/>
              </a:srgbClr>
            </a:outerShdw>
          </a:effectLst>
        </p:spPr>
        <p:txBody>
          <a:bodyPr anchor="b"/>
          <a:lstStyle>
            <a:lvl1pPr>
              <a:defRPr sz="8000">
                <a:solidFill>
                  <a:srgbClr val="BEA56D"/>
                </a:solidFill>
                <a:effectLst>
                  <a:outerShdw blurRad="38100" dist="25400" dir="15900000" rotWithShape="0">
                    <a:srgbClr val="000000">
                      <a:alpha val="90000"/>
                    </a:srgbClr>
                  </a:outerShdw>
                </a:effectLst>
              </a:defRPr>
            </a:lvl1pPr>
          </a:lstStyle>
          <a:p>
            <a:pPr lvl="0">
              <a:defRPr sz="1800">
                <a:solidFill>
                  <a:srgbClr val="000000"/>
                </a:solidFill>
                <a:effectLst/>
              </a:defRPr>
            </a:pPr>
            <a:r>
              <a:rPr sz="8000">
                <a:solidFill>
                  <a:srgbClr val="BEA56D"/>
                </a:solidFill>
                <a:effectLst>
                  <a:outerShdw blurRad="38100" dist="25400" dir="15900000" rotWithShape="0">
                    <a:srgbClr val="000000">
                      <a:alpha val="90000"/>
                    </a:srgbClr>
                  </a:outerShdw>
                </a:effectLst>
              </a:rPr>
              <a:t>Title Text</a:t>
            </a:r>
          </a:p>
        </p:txBody>
      </p:sp>
      <p:sp>
        <p:nvSpPr>
          <p:cNvPr id="7" name="Shape 7"/>
          <p:cNvSpPr>
            <a:spLocks noGrp="1"/>
          </p:cNvSpPr>
          <p:nvPr>
            <p:ph type="body" idx="1"/>
          </p:nvPr>
        </p:nvSpPr>
        <p:spPr>
          <a:xfrm>
            <a:off x="825500" y="5346700"/>
            <a:ext cx="11836400" cy="1854200"/>
          </a:xfrm>
          <a:prstGeom prst="rect">
            <a:avLst/>
          </a:prstGeom>
          <a:effectLst>
            <a:outerShdw blurRad="25400" dist="38100" dir="2700000" rotWithShape="0">
              <a:srgbClr val="6D625D">
                <a:alpha val="90000"/>
              </a:srgbClr>
            </a:outerShdw>
          </a:effectLst>
        </p:spPr>
        <p:txBody>
          <a:bodyPr anchor="t"/>
          <a:lstStyle>
            <a:lvl1pPr marL="0" indent="0" algn="ctr">
              <a:spcBef>
                <a:spcPts val="0"/>
              </a:spcBef>
              <a:buSzTx/>
              <a:buNone/>
              <a:defRPr sz="5200" i="1">
                <a:solidFill>
                  <a:srgbClr val="BEA56D"/>
                </a:solidFill>
                <a:effectLst>
                  <a:outerShdw blurRad="25400" dist="38100" dir="15900000" rotWithShape="0">
                    <a:srgbClr val="000000">
                      <a:alpha val="90000"/>
                    </a:srgbClr>
                  </a:outerShdw>
                </a:effectLst>
              </a:defRPr>
            </a:lvl1pPr>
            <a:lvl2pPr marL="0" indent="228600" algn="ctr">
              <a:spcBef>
                <a:spcPts val="0"/>
              </a:spcBef>
              <a:buSzTx/>
              <a:buNone/>
              <a:defRPr sz="5200" i="1">
                <a:solidFill>
                  <a:srgbClr val="BEA56D"/>
                </a:solidFill>
                <a:effectLst>
                  <a:outerShdw blurRad="25400" dist="38100" dir="15900000" rotWithShape="0">
                    <a:srgbClr val="000000">
                      <a:alpha val="90000"/>
                    </a:srgbClr>
                  </a:outerShdw>
                </a:effectLst>
              </a:defRPr>
            </a:lvl2pPr>
            <a:lvl3pPr marL="0" indent="457200" algn="ctr">
              <a:spcBef>
                <a:spcPts val="0"/>
              </a:spcBef>
              <a:buSzTx/>
              <a:buNone/>
              <a:defRPr sz="5200" i="1">
                <a:solidFill>
                  <a:srgbClr val="BEA56D"/>
                </a:solidFill>
                <a:effectLst>
                  <a:outerShdw blurRad="25400" dist="38100" dir="15900000" rotWithShape="0">
                    <a:srgbClr val="000000">
                      <a:alpha val="90000"/>
                    </a:srgbClr>
                  </a:outerShdw>
                </a:effectLst>
              </a:defRPr>
            </a:lvl3pPr>
            <a:lvl4pPr marL="0" indent="685800" algn="ctr">
              <a:spcBef>
                <a:spcPts val="0"/>
              </a:spcBef>
              <a:buSzTx/>
              <a:buNone/>
              <a:defRPr sz="5200" i="1">
                <a:solidFill>
                  <a:srgbClr val="BEA56D"/>
                </a:solidFill>
                <a:effectLst>
                  <a:outerShdw blurRad="25400" dist="38100" dir="15900000" rotWithShape="0">
                    <a:srgbClr val="000000">
                      <a:alpha val="90000"/>
                    </a:srgbClr>
                  </a:outerShdw>
                </a:effectLst>
              </a:defRPr>
            </a:lvl4pPr>
            <a:lvl5pPr marL="0" indent="914400" algn="ctr">
              <a:spcBef>
                <a:spcPts val="0"/>
              </a:spcBef>
              <a:buSzTx/>
              <a:buNone/>
              <a:defRPr sz="5200" i="1">
                <a:solidFill>
                  <a:srgbClr val="BEA56D"/>
                </a:solidFill>
                <a:effectLst>
                  <a:outerShdw blurRad="25400" dist="38100" dir="15900000" rotWithShape="0">
                    <a:srgbClr val="000000">
                      <a:alpha val="90000"/>
                    </a:srgbClr>
                  </a:outerShdw>
                </a:effectLst>
              </a:defRPr>
            </a:lvl5pPr>
          </a:lstStyle>
          <a:p>
            <a:pPr lvl="0">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Body Level One</a:t>
            </a:r>
          </a:p>
          <a:p>
            <a:pPr lvl="1">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Body Level Two</a:t>
            </a:r>
          </a:p>
          <a:p>
            <a:pPr lvl="2">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Body Level Three</a:t>
            </a:r>
          </a:p>
          <a:p>
            <a:pPr lvl="3">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Body Level Four</a:t>
            </a:r>
          </a:p>
          <a:p>
            <a:pPr lvl="4">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ide Cover">
    <p:spTree>
      <p:nvGrpSpPr>
        <p:cNvPr id="1" name=""/>
        <p:cNvGrpSpPr/>
        <p:nvPr/>
      </p:nvGrpSpPr>
      <p:grpSpPr>
        <a:xfrm>
          <a:off x="0" y="0"/>
          <a:ext cx="0" cy="0"/>
          <a:chOff x="0" y="0"/>
          <a:chExt cx="0" cy="0"/>
        </a:xfrm>
      </p:grpSpPr>
      <p:sp>
        <p:nvSpPr>
          <p:cNvPr id="9" name="Shape 9"/>
          <p:cNvSpPr>
            <a:spLocks noGrp="1"/>
          </p:cNvSpPr>
          <p:nvPr>
            <p:ph type="title"/>
          </p:nvPr>
        </p:nvSpPr>
        <p:spPr>
          <a:xfrm>
            <a:off x="762000" y="7035800"/>
            <a:ext cx="11480800" cy="1346200"/>
          </a:xfrm>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
        <p:nvSpPr>
          <p:cNvPr id="10" name="Shape 10"/>
          <p:cNvSpPr>
            <a:spLocks noGrp="1"/>
          </p:cNvSpPr>
          <p:nvPr>
            <p:ph type="body" idx="1"/>
          </p:nvPr>
        </p:nvSpPr>
        <p:spPr>
          <a:xfrm>
            <a:off x="762000" y="8382000"/>
            <a:ext cx="11480800" cy="952500"/>
          </a:xfrm>
          <a:prstGeom prst="rect">
            <a:avLst/>
          </a:prstGeom>
        </p:spPr>
        <p:txBody>
          <a:bodyPr/>
          <a:lstStyle>
            <a:lvl1pPr marL="0" indent="0" algn="ctr">
              <a:spcBef>
                <a:spcPts val="0"/>
              </a:spcBef>
              <a:buSzTx/>
              <a:buNone/>
              <a:defRPr sz="3600" i="1"/>
            </a:lvl1pPr>
            <a:lvl2pPr marL="0" indent="228600" algn="ctr">
              <a:spcBef>
                <a:spcPts val="0"/>
              </a:spcBef>
              <a:buSzTx/>
              <a:buNone/>
              <a:defRPr sz="3600" i="1"/>
            </a:lvl2pPr>
            <a:lvl3pPr marL="0" indent="457200" algn="ctr">
              <a:spcBef>
                <a:spcPts val="0"/>
              </a:spcBef>
              <a:buSzTx/>
              <a:buNone/>
              <a:defRPr sz="3600" i="1"/>
            </a:lvl3pPr>
            <a:lvl4pPr marL="0" indent="685800" algn="ctr">
              <a:spcBef>
                <a:spcPts val="0"/>
              </a:spcBef>
              <a:buSzTx/>
              <a:buNone/>
              <a:defRPr sz="3600" i="1"/>
            </a:lvl4pPr>
            <a:lvl5pPr marL="0" indent="914400" algn="ctr">
              <a:spcBef>
                <a:spcPts val="0"/>
              </a:spcBef>
              <a:buSzTx/>
              <a:buNone/>
              <a:defRPr sz="3600" i="1"/>
            </a:lvl5pPr>
          </a:lstStyle>
          <a:p>
            <a:pPr lvl="0">
              <a:defRPr sz="1800" i="0">
                <a:solidFill>
                  <a:srgbClr val="000000"/>
                </a:solidFill>
              </a:defRPr>
            </a:pPr>
            <a:r>
              <a:rPr sz="3600" i="1">
                <a:solidFill>
                  <a:srgbClr val="6C6963"/>
                </a:solidFill>
              </a:rPr>
              <a:t>Body Level One</a:t>
            </a:r>
          </a:p>
          <a:p>
            <a:pPr lvl="1">
              <a:defRPr sz="1800" i="0">
                <a:solidFill>
                  <a:srgbClr val="000000"/>
                </a:solidFill>
              </a:defRPr>
            </a:pPr>
            <a:r>
              <a:rPr sz="3600" i="1">
                <a:solidFill>
                  <a:srgbClr val="6C6963"/>
                </a:solidFill>
              </a:rPr>
              <a:t>Body Level Two</a:t>
            </a:r>
          </a:p>
          <a:p>
            <a:pPr lvl="2">
              <a:defRPr sz="1800" i="0">
                <a:solidFill>
                  <a:srgbClr val="000000"/>
                </a:solidFill>
              </a:defRPr>
            </a:pPr>
            <a:r>
              <a:rPr sz="3600" i="1">
                <a:solidFill>
                  <a:srgbClr val="6C6963"/>
                </a:solidFill>
              </a:rPr>
              <a:t>Body Level Three</a:t>
            </a:r>
          </a:p>
          <a:p>
            <a:pPr lvl="3">
              <a:defRPr sz="1800" i="0">
                <a:solidFill>
                  <a:srgbClr val="000000"/>
                </a:solidFill>
              </a:defRPr>
            </a:pPr>
            <a:r>
              <a:rPr sz="3600" i="1">
                <a:solidFill>
                  <a:srgbClr val="6C6963"/>
                </a:solidFill>
              </a:rPr>
              <a:t>Body Level Four</a:t>
            </a:r>
          </a:p>
          <a:p>
            <a:pPr lvl="4">
              <a:defRPr sz="1800" i="0">
                <a:solidFill>
                  <a:srgbClr val="000000"/>
                </a:solidFill>
              </a:defRPr>
            </a:pPr>
            <a:r>
              <a:rPr sz="3600" i="1">
                <a:solidFill>
                  <a:srgbClr val="6C6963"/>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2" name="Shape 12"/>
          <p:cNvSpPr>
            <a:spLocks noGrp="1"/>
          </p:cNvSpPr>
          <p:nvPr>
            <p:ph type="title"/>
          </p:nvPr>
        </p:nvSpPr>
        <p:spPr>
          <a:xfrm>
            <a:off x="762000" y="3606800"/>
            <a:ext cx="11480800" cy="2540000"/>
          </a:xfrm>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14" name="LeatherBookTypeEmbellishGry.pdf"/>
          <p:cNvPicPr/>
          <p:nvPr/>
        </p:nvPicPr>
        <p:blipFill>
          <a:blip r:embed="rId2">
            <a:extLst/>
          </a:blip>
          <a:stretch>
            <a:fillRect/>
          </a:stretch>
        </p:blipFill>
        <p:spPr>
          <a:xfrm>
            <a:off x="2696906" y="5083509"/>
            <a:ext cx="1956621" cy="304801"/>
          </a:xfrm>
          <a:prstGeom prst="rect">
            <a:avLst/>
          </a:prstGeom>
          <a:ln w="12700">
            <a:miter lim="400000"/>
          </a:ln>
        </p:spPr>
      </p:pic>
      <p:sp>
        <p:nvSpPr>
          <p:cNvPr id="15" name="Shape 15"/>
          <p:cNvSpPr>
            <a:spLocks noGrp="1"/>
          </p:cNvSpPr>
          <p:nvPr>
            <p:ph type="title"/>
          </p:nvPr>
        </p:nvSpPr>
        <p:spPr>
          <a:xfrm>
            <a:off x="431800" y="1600200"/>
            <a:ext cx="6477000" cy="3175000"/>
          </a:xfrm>
          <a:prstGeom prst="rect">
            <a:avLst/>
          </a:prstGeom>
        </p:spPr>
        <p:txBody>
          <a:bodyPr anchor="b"/>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
        <p:nvSpPr>
          <p:cNvPr id="16" name="Shape 16"/>
          <p:cNvSpPr>
            <a:spLocks noGrp="1"/>
          </p:cNvSpPr>
          <p:nvPr>
            <p:ph type="body" idx="1"/>
          </p:nvPr>
        </p:nvSpPr>
        <p:spPr>
          <a:xfrm>
            <a:off x="431800" y="5715000"/>
            <a:ext cx="6464300" cy="2679700"/>
          </a:xfrm>
          <a:prstGeom prst="rect">
            <a:avLst/>
          </a:prstGeom>
        </p:spPr>
        <p:txBody>
          <a:bodyPr anchor="t"/>
          <a:lstStyle>
            <a:lvl1pPr marL="0" indent="0" algn="ctr">
              <a:spcBef>
                <a:spcPts val="0"/>
              </a:spcBef>
              <a:buSzTx/>
              <a:buNone/>
              <a:defRPr sz="3600" i="1"/>
            </a:lvl1pPr>
            <a:lvl2pPr marL="0" indent="228600" algn="ctr">
              <a:spcBef>
                <a:spcPts val="0"/>
              </a:spcBef>
              <a:buSzTx/>
              <a:buNone/>
              <a:defRPr sz="3600" i="1"/>
            </a:lvl2pPr>
            <a:lvl3pPr marL="0" indent="457200" algn="ctr">
              <a:spcBef>
                <a:spcPts val="0"/>
              </a:spcBef>
              <a:buSzTx/>
              <a:buNone/>
              <a:defRPr sz="3600" i="1"/>
            </a:lvl3pPr>
            <a:lvl4pPr marL="0" indent="685800" algn="ctr">
              <a:spcBef>
                <a:spcPts val="0"/>
              </a:spcBef>
              <a:buSzTx/>
              <a:buNone/>
              <a:defRPr sz="3600" i="1"/>
            </a:lvl4pPr>
            <a:lvl5pPr marL="0" indent="914400" algn="ctr">
              <a:spcBef>
                <a:spcPts val="0"/>
              </a:spcBef>
              <a:buSzTx/>
              <a:buNone/>
              <a:defRPr sz="3600" i="1"/>
            </a:lvl5pPr>
          </a:lstStyle>
          <a:p>
            <a:pPr lvl="0">
              <a:defRPr sz="1800" i="0">
                <a:solidFill>
                  <a:srgbClr val="000000"/>
                </a:solidFill>
              </a:defRPr>
            </a:pPr>
            <a:r>
              <a:rPr sz="3600" i="1">
                <a:solidFill>
                  <a:srgbClr val="6C6963"/>
                </a:solidFill>
              </a:rPr>
              <a:t>Body Level One</a:t>
            </a:r>
          </a:p>
          <a:p>
            <a:pPr lvl="1">
              <a:defRPr sz="1800" i="0">
                <a:solidFill>
                  <a:srgbClr val="000000"/>
                </a:solidFill>
              </a:defRPr>
            </a:pPr>
            <a:r>
              <a:rPr sz="3600" i="1">
                <a:solidFill>
                  <a:srgbClr val="6C6963"/>
                </a:solidFill>
              </a:rPr>
              <a:t>Body Level Two</a:t>
            </a:r>
          </a:p>
          <a:p>
            <a:pPr lvl="2">
              <a:defRPr sz="1800" i="0">
                <a:solidFill>
                  <a:srgbClr val="000000"/>
                </a:solidFill>
              </a:defRPr>
            </a:pPr>
            <a:r>
              <a:rPr sz="3600" i="1">
                <a:solidFill>
                  <a:srgbClr val="6C6963"/>
                </a:solidFill>
              </a:rPr>
              <a:t>Body Level Three</a:t>
            </a:r>
          </a:p>
          <a:p>
            <a:pPr lvl="3">
              <a:defRPr sz="1800" i="0">
                <a:solidFill>
                  <a:srgbClr val="000000"/>
                </a:solidFill>
              </a:defRPr>
            </a:pPr>
            <a:r>
              <a:rPr sz="3600" i="1">
                <a:solidFill>
                  <a:srgbClr val="6C6963"/>
                </a:solidFill>
              </a:rPr>
              <a:t>Body Level Four</a:t>
            </a:r>
          </a:p>
          <a:p>
            <a:pPr lvl="4">
              <a:defRPr sz="1800" i="0">
                <a:solidFill>
                  <a:srgbClr val="000000"/>
                </a:solidFill>
              </a:defRPr>
            </a:pPr>
            <a:r>
              <a:rPr sz="3600" i="1">
                <a:solidFill>
                  <a:srgbClr val="6C6963"/>
                </a:solidFill>
              </a:rP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
        <p:nvSpPr>
          <p:cNvPr id="21" name="Shape 21"/>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4200">
                <a:solidFill>
                  <a:srgbClr val="6C6963"/>
                </a:solidFill>
              </a:rPr>
              <a:t>Body Level One</a:t>
            </a:r>
          </a:p>
          <a:p>
            <a:pPr lvl="1">
              <a:defRPr sz="1800">
                <a:solidFill>
                  <a:srgbClr val="000000"/>
                </a:solidFill>
              </a:defRPr>
            </a:pPr>
            <a:r>
              <a:rPr sz="4200">
                <a:solidFill>
                  <a:srgbClr val="6C6963"/>
                </a:solidFill>
              </a:rPr>
              <a:t>Body Level Two</a:t>
            </a:r>
          </a:p>
          <a:p>
            <a:pPr lvl="2">
              <a:defRPr sz="1800">
                <a:solidFill>
                  <a:srgbClr val="000000"/>
                </a:solidFill>
              </a:defRPr>
            </a:pPr>
            <a:r>
              <a:rPr sz="4200">
                <a:solidFill>
                  <a:srgbClr val="6C6963"/>
                </a:solidFill>
              </a:rPr>
              <a:t>Body Level Three</a:t>
            </a:r>
          </a:p>
          <a:p>
            <a:pPr lvl="3">
              <a:defRPr sz="1800">
                <a:solidFill>
                  <a:srgbClr val="000000"/>
                </a:solidFill>
              </a:defRPr>
            </a:pPr>
            <a:r>
              <a:rPr sz="4200">
                <a:solidFill>
                  <a:srgbClr val="6C6963"/>
                </a:solidFill>
              </a:rPr>
              <a:t>Body Level Four</a:t>
            </a:r>
          </a:p>
          <a:p>
            <a:pPr lvl="4">
              <a:defRPr sz="1800">
                <a:solidFill>
                  <a:srgbClr val="000000"/>
                </a:solidFill>
              </a:defRPr>
            </a:pPr>
            <a:r>
              <a:rPr sz="4200">
                <a:solidFill>
                  <a:srgbClr val="6C6963"/>
                </a:solidFill>
              </a:rP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
        <p:nvSpPr>
          <p:cNvPr id="24" name="Shape 24"/>
          <p:cNvSpPr>
            <a:spLocks noGrp="1"/>
          </p:cNvSpPr>
          <p:nvPr>
            <p:ph type="body" idx="1"/>
          </p:nvPr>
        </p:nvSpPr>
        <p:spPr>
          <a:xfrm>
            <a:off x="762000" y="2362200"/>
            <a:ext cx="5334000" cy="6413500"/>
          </a:xfrm>
          <a:prstGeom prst="rect">
            <a:avLst/>
          </a:prstGeom>
        </p:spPr>
        <p:txBody>
          <a:bodyPr/>
          <a:lstStyle>
            <a:lvl1pPr marL="406400" indent="-406400">
              <a:spcBef>
                <a:spcPts val="4000"/>
              </a:spcBef>
              <a:buBlip>
                <a:blip r:embed="rId2"/>
              </a:buBlip>
              <a:defRPr sz="3200"/>
            </a:lvl1pPr>
            <a:lvl2pPr marL="812800" indent="-406400">
              <a:spcBef>
                <a:spcPts val="4000"/>
              </a:spcBef>
              <a:buBlip>
                <a:blip r:embed="rId2"/>
              </a:buBlip>
              <a:defRPr sz="3200"/>
            </a:lvl2pPr>
            <a:lvl3pPr marL="1219200" indent="-406400">
              <a:spcBef>
                <a:spcPts val="4000"/>
              </a:spcBef>
              <a:buBlip>
                <a:blip r:embed="rId2"/>
              </a:buBlip>
              <a:defRPr sz="3200"/>
            </a:lvl3pPr>
            <a:lvl4pPr marL="1625600" indent="-406400">
              <a:spcBef>
                <a:spcPts val="4000"/>
              </a:spcBef>
              <a:buBlip>
                <a:blip r:embed="rId2"/>
              </a:buBlip>
              <a:defRPr sz="3200"/>
            </a:lvl4pPr>
            <a:lvl5pPr marL="2032000" indent="-406400">
              <a:spcBef>
                <a:spcPts val="4000"/>
              </a:spcBef>
              <a:buBlip>
                <a:blip r:embed="rId2"/>
              </a:buBlip>
              <a:defRPr sz="3200"/>
            </a:lvl5pPr>
          </a:lstStyle>
          <a:p>
            <a:pPr lvl="0">
              <a:defRPr sz="1800">
                <a:solidFill>
                  <a:srgbClr val="000000"/>
                </a:solidFill>
              </a:defRPr>
            </a:pPr>
            <a:r>
              <a:rPr sz="3200">
                <a:solidFill>
                  <a:srgbClr val="6C6963"/>
                </a:solidFill>
              </a:rPr>
              <a:t>Body Level One</a:t>
            </a:r>
          </a:p>
          <a:p>
            <a:pPr lvl="1">
              <a:defRPr sz="1800">
                <a:solidFill>
                  <a:srgbClr val="000000"/>
                </a:solidFill>
              </a:defRPr>
            </a:pPr>
            <a:r>
              <a:rPr sz="3200">
                <a:solidFill>
                  <a:srgbClr val="6C6963"/>
                </a:solidFill>
              </a:rPr>
              <a:t>Body Level Two</a:t>
            </a:r>
          </a:p>
          <a:p>
            <a:pPr lvl="2">
              <a:defRPr sz="1800">
                <a:solidFill>
                  <a:srgbClr val="000000"/>
                </a:solidFill>
              </a:defRPr>
            </a:pPr>
            <a:r>
              <a:rPr sz="3200">
                <a:solidFill>
                  <a:srgbClr val="6C6963"/>
                </a:solidFill>
              </a:rPr>
              <a:t>Body Level Three</a:t>
            </a:r>
          </a:p>
          <a:p>
            <a:pPr lvl="3">
              <a:defRPr sz="1800">
                <a:solidFill>
                  <a:srgbClr val="000000"/>
                </a:solidFill>
              </a:defRPr>
            </a:pPr>
            <a:r>
              <a:rPr sz="3200">
                <a:solidFill>
                  <a:srgbClr val="6C6963"/>
                </a:solidFill>
              </a:rPr>
              <a:t>Body Level Four</a:t>
            </a:r>
          </a:p>
          <a:p>
            <a:pPr lvl="4">
              <a:defRPr sz="1800">
                <a:solidFill>
                  <a:srgbClr val="000000"/>
                </a:solidFill>
              </a:defRPr>
            </a:pPr>
            <a:r>
              <a:rPr sz="3200">
                <a:solidFill>
                  <a:srgbClr val="6C6963"/>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6" name="Shape 26"/>
          <p:cNvSpPr>
            <a:spLocks noGrp="1"/>
          </p:cNvSpPr>
          <p:nvPr>
            <p:ph type="body" idx="1"/>
          </p:nvPr>
        </p:nvSpPr>
        <p:spPr>
          <a:xfrm>
            <a:off x="762000" y="723900"/>
            <a:ext cx="11480800" cy="8293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4200">
                <a:solidFill>
                  <a:srgbClr val="6C6963"/>
                </a:solidFill>
              </a:rPr>
              <a:t>Body Level One</a:t>
            </a:r>
          </a:p>
          <a:p>
            <a:pPr lvl="1">
              <a:defRPr sz="1800">
                <a:solidFill>
                  <a:srgbClr val="000000"/>
                </a:solidFill>
              </a:defRPr>
            </a:pPr>
            <a:r>
              <a:rPr sz="4200">
                <a:solidFill>
                  <a:srgbClr val="6C6963"/>
                </a:solidFill>
              </a:rPr>
              <a:t>Body Level Two</a:t>
            </a:r>
          </a:p>
          <a:p>
            <a:pPr lvl="2">
              <a:defRPr sz="1800">
                <a:solidFill>
                  <a:srgbClr val="000000"/>
                </a:solidFill>
              </a:defRPr>
            </a:pPr>
            <a:r>
              <a:rPr sz="4200">
                <a:solidFill>
                  <a:srgbClr val="6C6963"/>
                </a:solidFill>
              </a:rPr>
              <a:t>Body Level Three</a:t>
            </a:r>
          </a:p>
          <a:p>
            <a:pPr lvl="3">
              <a:defRPr sz="1800">
                <a:solidFill>
                  <a:srgbClr val="000000"/>
                </a:solidFill>
              </a:defRPr>
            </a:pPr>
            <a:r>
              <a:rPr sz="4200">
                <a:solidFill>
                  <a:srgbClr val="6C6963"/>
                </a:solidFill>
              </a:rPr>
              <a:t>Body Level Four</a:t>
            </a:r>
          </a:p>
          <a:p>
            <a:pPr lvl="4">
              <a:defRPr sz="1800">
                <a:solidFill>
                  <a:srgbClr val="000000"/>
                </a:solidFill>
              </a:defRPr>
            </a:pPr>
            <a:r>
              <a:rPr sz="4200">
                <a:solidFill>
                  <a:srgbClr val="6C6963"/>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62000" y="381000"/>
            <a:ext cx="11480800" cy="1524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
        <p:nvSpPr>
          <p:cNvPr id="3" name="Shape 3"/>
          <p:cNvSpPr>
            <a:spLocks noGrp="1"/>
          </p:cNvSpPr>
          <p:nvPr>
            <p:ph type="body" idx="1"/>
          </p:nvPr>
        </p:nvSpPr>
        <p:spPr>
          <a:xfrm>
            <a:off x="762000" y="2768600"/>
            <a:ext cx="11480800" cy="5715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pPr lvl="0">
              <a:defRPr sz="1800">
                <a:solidFill>
                  <a:srgbClr val="000000"/>
                </a:solidFill>
              </a:defRPr>
            </a:pPr>
            <a:r>
              <a:rPr sz="4200">
                <a:solidFill>
                  <a:srgbClr val="6C6963"/>
                </a:solidFill>
              </a:rPr>
              <a:t>Body Level One</a:t>
            </a:r>
          </a:p>
          <a:p>
            <a:pPr lvl="1">
              <a:defRPr sz="1800">
                <a:solidFill>
                  <a:srgbClr val="000000"/>
                </a:solidFill>
              </a:defRPr>
            </a:pPr>
            <a:r>
              <a:rPr sz="4200">
                <a:solidFill>
                  <a:srgbClr val="6C6963"/>
                </a:solidFill>
              </a:rPr>
              <a:t>Body Level Two</a:t>
            </a:r>
          </a:p>
          <a:p>
            <a:pPr lvl="2">
              <a:defRPr sz="1800">
                <a:solidFill>
                  <a:srgbClr val="000000"/>
                </a:solidFill>
              </a:defRPr>
            </a:pPr>
            <a:r>
              <a:rPr sz="4200">
                <a:solidFill>
                  <a:srgbClr val="6C6963"/>
                </a:solidFill>
              </a:rPr>
              <a:t>Body Level Three</a:t>
            </a:r>
          </a:p>
          <a:p>
            <a:pPr lvl="3">
              <a:defRPr sz="1800">
                <a:solidFill>
                  <a:srgbClr val="000000"/>
                </a:solidFill>
              </a:defRPr>
            </a:pPr>
            <a:r>
              <a:rPr sz="4200">
                <a:solidFill>
                  <a:srgbClr val="6C6963"/>
                </a:solidFill>
              </a:rPr>
              <a:t>Body Level Four</a:t>
            </a:r>
          </a:p>
          <a:p>
            <a:pPr lvl="4">
              <a:defRPr sz="1800">
                <a:solidFill>
                  <a:srgbClr val="000000"/>
                </a:solidFill>
              </a:defRPr>
            </a:pPr>
            <a:r>
              <a:rPr sz="4200">
                <a:solidFill>
                  <a:srgbClr val="6C6963"/>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1pPr>
      <a:lvl2pPr indent="2286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2pPr>
      <a:lvl3pPr indent="4572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3pPr>
      <a:lvl4pPr indent="6858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4pPr>
      <a:lvl5pPr indent="9144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5pPr>
      <a:lvl6pPr indent="11430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6pPr>
      <a:lvl7pPr indent="13716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7pPr>
      <a:lvl8pPr indent="16002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8pPr>
      <a:lvl9pPr indent="18288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9pPr>
    </p:titleStyle>
    <p:bodyStyle>
      <a:lvl1pPr marL="533400" indent="-533400" defTabSz="584200">
        <a:spcBef>
          <a:spcPts val="4200"/>
        </a:spcBef>
        <a:buSzPct val="30000"/>
        <a:buBlip>
          <a:blip r:embed="rId15"/>
        </a:buBlip>
        <a:defRPr sz="4200">
          <a:solidFill>
            <a:srgbClr val="6C6963"/>
          </a:solidFill>
          <a:latin typeface="+mn-lt"/>
          <a:ea typeface="+mn-ea"/>
          <a:cs typeface="+mn-cs"/>
          <a:sym typeface="Baskerville"/>
        </a:defRPr>
      </a:lvl1pPr>
      <a:lvl2pPr marL="1066800" indent="-533400" defTabSz="584200">
        <a:spcBef>
          <a:spcPts val="4200"/>
        </a:spcBef>
        <a:buSzPct val="30000"/>
        <a:buBlip>
          <a:blip r:embed="rId15"/>
        </a:buBlip>
        <a:defRPr sz="4200">
          <a:solidFill>
            <a:srgbClr val="6C6963"/>
          </a:solidFill>
          <a:latin typeface="+mn-lt"/>
          <a:ea typeface="+mn-ea"/>
          <a:cs typeface="+mn-cs"/>
          <a:sym typeface="Baskerville"/>
        </a:defRPr>
      </a:lvl2pPr>
      <a:lvl3pPr marL="1600200" indent="-533400" defTabSz="584200">
        <a:spcBef>
          <a:spcPts val="4200"/>
        </a:spcBef>
        <a:buSzPct val="30000"/>
        <a:buBlip>
          <a:blip r:embed="rId15"/>
        </a:buBlip>
        <a:defRPr sz="4200">
          <a:solidFill>
            <a:srgbClr val="6C6963"/>
          </a:solidFill>
          <a:latin typeface="+mn-lt"/>
          <a:ea typeface="+mn-ea"/>
          <a:cs typeface="+mn-cs"/>
          <a:sym typeface="Baskerville"/>
        </a:defRPr>
      </a:lvl3pPr>
      <a:lvl4pPr marL="2133600" indent="-533400" defTabSz="584200">
        <a:spcBef>
          <a:spcPts val="4200"/>
        </a:spcBef>
        <a:buSzPct val="30000"/>
        <a:buBlip>
          <a:blip r:embed="rId15"/>
        </a:buBlip>
        <a:defRPr sz="4200">
          <a:solidFill>
            <a:srgbClr val="6C6963"/>
          </a:solidFill>
          <a:latin typeface="+mn-lt"/>
          <a:ea typeface="+mn-ea"/>
          <a:cs typeface="+mn-cs"/>
          <a:sym typeface="Baskerville"/>
        </a:defRPr>
      </a:lvl4pPr>
      <a:lvl5pPr marL="2667000" indent="-533400" defTabSz="584200">
        <a:spcBef>
          <a:spcPts val="4200"/>
        </a:spcBef>
        <a:buSzPct val="30000"/>
        <a:buBlip>
          <a:blip r:embed="rId15"/>
        </a:buBlip>
        <a:defRPr sz="4200">
          <a:solidFill>
            <a:srgbClr val="6C6963"/>
          </a:solidFill>
          <a:latin typeface="+mn-lt"/>
          <a:ea typeface="+mn-ea"/>
          <a:cs typeface="+mn-cs"/>
          <a:sym typeface="Baskerville"/>
        </a:defRPr>
      </a:lvl5pPr>
      <a:lvl6pPr marL="3200400" indent="-533400" defTabSz="584200">
        <a:spcBef>
          <a:spcPts val="4200"/>
        </a:spcBef>
        <a:buSzPct val="30000"/>
        <a:buBlip>
          <a:blip r:embed="rId15"/>
        </a:buBlip>
        <a:defRPr sz="4200">
          <a:solidFill>
            <a:srgbClr val="6C6963"/>
          </a:solidFill>
          <a:latin typeface="+mn-lt"/>
          <a:ea typeface="+mn-ea"/>
          <a:cs typeface="+mn-cs"/>
          <a:sym typeface="Baskerville"/>
        </a:defRPr>
      </a:lvl6pPr>
      <a:lvl7pPr marL="3733800" indent="-533400" defTabSz="584200">
        <a:spcBef>
          <a:spcPts val="4200"/>
        </a:spcBef>
        <a:buSzPct val="30000"/>
        <a:buBlip>
          <a:blip r:embed="rId15"/>
        </a:buBlip>
        <a:defRPr sz="4200">
          <a:solidFill>
            <a:srgbClr val="6C6963"/>
          </a:solidFill>
          <a:latin typeface="+mn-lt"/>
          <a:ea typeface="+mn-ea"/>
          <a:cs typeface="+mn-cs"/>
          <a:sym typeface="Baskerville"/>
        </a:defRPr>
      </a:lvl7pPr>
      <a:lvl8pPr marL="4267200" indent="-533400" defTabSz="584200">
        <a:spcBef>
          <a:spcPts val="4200"/>
        </a:spcBef>
        <a:buSzPct val="30000"/>
        <a:buBlip>
          <a:blip r:embed="rId15"/>
        </a:buBlip>
        <a:defRPr sz="4200">
          <a:solidFill>
            <a:srgbClr val="6C6963"/>
          </a:solidFill>
          <a:latin typeface="+mn-lt"/>
          <a:ea typeface="+mn-ea"/>
          <a:cs typeface="+mn-cs"/>
          <a:sym typeface="Baskerville"/>
        </a:defRPr>
      </a:lvl8pPr>
      <a:lvl9pPr marL="4800600" indent="-533400" defTabSz="584200">
        <a:spcBef>
          <a:spcPts val="4200"/>
        </a:spcBef>
        <a:buSzPct val="30000"/>
        <a:buBlip>
          <a:blip r:embed="rId15"/>
        </a:buBlip>
        <a:defRPr sz="4200">
          <a:solidFill>
            <a:srgbClr val="6C6963"/>
          </a:solidFill>
          <a:latin typeface="+mn-lt"/>
          <a:ea typeface="+mn-ea"/>
          <a:cs typeface="+mn-cs"/>
          <a:sym typeface="Baskerville"/>
        </a:defRPr>
      </a:lvl9pPr>
    </p:bodyStyle>
    <p:otherStyle>
      <a:lvl1pPr algn="ctr" defTabSz="584200">
        <a:defRPr>
          <a:solidFill>
            <a:schemeClr val="tx1"/>
          </a:solidFill>
          <a:latin typeface="+mn-lt"/>
          <a:ea typeface="+mn-ea"/>
          <a:cs typeface="+mn-cs"/>
          <a:sym typeface="Baskerville"/>
        </a:defRPr>
      </a:lvl1pPr>
      <a:lvl2pPr indent="228600" algn="ctr" defTabSz="584200">
        <a:defRPr>
          <a:solidFill>
            <a:schemeClr val="tx1"/>
          </a:solidFill>
          <a:latin typeface="+mn-lt"/>
          <a:ea typeface="+mn-ea"/>
          <a:cs typeface="+mn-cs"/>
          <a:sym typeface="Baskerville"/>
        </a:defRPr>
      </a:lvl2pPr>
      <a:lvl3pPr indent="457200" algn="ctr" defTabSz="584200">
        <a:defRPr>
          <a:solidFill>
            <a:schemeClr val="tx1"/>
          </a:solidFill>
          <a:latin typeface="+mn-lt"/>
          <a:ea typeface="+mn-ea"/>
          <a:cs typeface="+mn-cs"/>
          <a:sym typeface="Baskerville"/>
        </a:defRPr>
      </a:lvl3pPr>
      <a:lvl4pPr indent="685800" algn="ctr" defTabSz="584200">
        <a:defRPr>
          <a:solidFill>
            <a:schemeClr val="tx1"/>
          </a:solidFill>
          <a:latin typeface="+mn-lt"/>
          <a:ea typeface="+mn-ea"/>
          <a:cs typeface="+mn-cs"/>
          <a:sym typeface="Baskerville"/>
        </a:defRPr>
      </a:lvl4pPr>
      <a:lvl5pPr indent="914400" algn="ctr" defTabSz="584200">
        <a:defRPr>
          <a:solidFill>
            <a:schemeClr val="tx1"/>
          </a:solidFill>
          <a:latin typeface="+mn-lt"/>
          <a:ea typeface="+mn-ea"/>
          <a:cs typeface="+mn-cs"/>
          <a:sym typeface="Baskerville"/>
        </a:defRPr>
      </a:lvl5pPr>
      <a:lvl6pPr indent="1143000" algn="ctr" defTabSz="584200">
        <a:defRPr>
          <a:solidFill>
            <a:schemeClr val="tx1"/>
          </a:solidFill>
          <a:latin typeface="+mn-lt"/>
          <a:ea typeface="+mn-ea"/>
          <a:cs typeface="+mn-cs"/>
          <a:sym typeface="Baskerville"/>
        </a:defRPr>
      </a:lvl6pPr>
      <a:lvl7pPr indent="1371600" algn="ctr" defTabSz="584200">
        <a:defRPr>
          <a:solidFill>
            <a:schemeClr val="tx1"/>
          </a:solidFill>
          <a:latin typeface="+mn-lt"/>
          <a:ea typeface="+mn-ea"/>
          <a:cs typeface="+mn-cs"/>
          <a:sym typeface="Baskerville"/>
        </a:defRPr>
      </a:lvl7pPr>
      <a:lvl8pPr indent="1600200" algn="ctr" defTabSz="584200">
        <a:defRPr>
          <a:solidFill>
            <a:schemeClr val="tx1"/>
          </a:solidFill>
          <a:latin typeface="+mn-lt"/>
          <a:ea typeface="+mn-ea"/>
          <a:cs typeface="+mn-cs"/>
          <a:sym typeface="Baskerville"/>
        </a:defRPr>
      </a:lvl8pPr>
      <a:lvl9pPr indent="1828800" algn="ctr" defTabSz="584200">
        <a:defRPr>
          <a:solidFill>
            <a:schemeClr val="tx1"/>
          </a:solidFill>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solidFill>
                  <a:srgbClr val="000000"/>
                </a:solidFill>
                <a:effectLst/>
              </a:defRPr>
            </a:pPr>
            <a:r>
              <a:rPr sz="8000">
                <a:solidFill>
                  <a:srgbClr val="BEA56D"/>
                </a:solidFill>
                <a:effectLst>
                  <a:outerShdw blurRad="38100" dist="25400" dir="15900000" rotWithShape="0">
                    <a:srgbClr val="000000">
                      <a:alpha val="90000"/>
                    </a:srgbClr>
                  </a:outerShdw>
                </a:effectLst>
              </a:rPr>
              <a:t>Internet Datagrams</a:t>
            </a:r>
          </a:p>
        </p:txBody>
      </p:sp>
      <p:sp>
        <p:nvSpPr>
          <p:cNvPr id="35" name="Shape 35"/>
          <p:cNvSpPr>
            <a:spLocks noGrp="1"/>
          </p:cNvSpPr>
          <p:nvPr>
            <p:ph type="body" idx="1"/>
          </p:nvPr>
        </p:nvSpPr>
        <p:spPr>
          <a:prstGeom prst="rect">
            <a:avLst/>
          </a:prstGeom>
        </p:spPr>
        <p:txBody>
          <a:bodyPr/>
          <a:lstStyle/>
          <a:p>
            <a:pPr lvl="0">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The Millennial Telegraph</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6"/>
          <p:cNvGrpSpPr/>
          <p:nvPr/>
        </p:nvGrpSpPr>
        <p:grpSpPr>
          <a:xfrm>
            <a:off x="742950" y="828741"/>
            <a:ext cx="11518900" cy="8096118"/>
            <a:chOff x="-12700" y="-12699"/>
            <a:chExt cx="11518900" cy="8096117"/>
          </a:xfrm>
        </p:grpSpPr>
        <p:pic>
          <p:nvPicPr>
            <p:cNvPr id="105" name="Screen Shot 2014-09-09 at 10.34.57 PM.png"/>
            <p:cNvPicPr/>
            <p:nvPr/>
          </p:nvPicPr>
          <p:blipFill>
            <a:blip r:embed="rId3">
              <a:extLst/>
            </a:blip>
            <a:srcRect t="224" b="224"/>
            <a:stretch>
              <a:fillRect/>
            </a:stretch>
          </p:blipFill>
          <p:spPr>
            <a:xfrm>
              <a:off x="0" y="0"/>
              <a:ext cx="11480800" cy="8058018"/>
            </a:xfrm>
            <a:prstGeom prst="rect">
              <a:avLst/>
            </a:prstGeom>
            <a:ln>
              <a:noFill/>
            </a:ln>
            <a:effectLst/>
          </p:spPr>
        </p:pic>
        <p:pic>
          <p:nvPicPr>
            <p:cNvPr id="104" name="Picture 103"/>
            <p:cNvPicPr/>
            <p:nvPr/>
          </p:nvPicPr>
          <p:blipFill>
            <a:blip r:embed="rId4">
              <a:extLst/>
            </a:blip>
            <a:stretch>
              <a:fillRect/>
            </a:stretch>
          </p:blipFill>
          <p:spPr>
            <a:xfrm>
              <a:off x="-12700" y="-12700"/>
              <a:ext cx="11518900" cy="8096118"/>
            </a:xfrm>
            <a:prstGeom prst="rect">
              <a:avLst/>
            </a:prstGeom>
            <a:effectLst/>
          </p:spPr>
        </p:pic>
      </p:grpSp>
      <p:sp>
        <p:nvSpPr>
          <p:cNvPr id="107" name="Shape 107"/>
          <p:cNvSpPr/>
          <p:nvPr/>
        </p:nvSpPr>
        <p:spPr>
          <a:xfrm>
            <a:off x="744070" y="3089522"/>
            <a:ext cx="2870708" cy="574947"/>
          </a:xfrm>
          <a:prstGeom prst="roundRect">
            <a:avLst>
              <a:gd name="adj" fmla="val 33134"/>
            </a:avLst>
          </a:prstGeom>
          <a:solidFill>
            <a:srgbClr val="FFFFFF">
              <a:alpha val="57733"/>
            </a:srgbClr>
          </a:solidFill>
          <a:ln w="12700">
            <a:miter lim="400000"/>
          </a:ln>
        </p:spPr>
        <p:txBody>
          <a:bodyPr lIns="0" tIns="0" rIns="0" bIns="0" anchor="ctr"/>
          <a:lstStyle/>
          <a:p>
            <a:pPr lvl="0">
              <a:defRPr sz="3200">
                <a:solidFill>
                  <a:srgbClr val="F2EBDB"/>
                </a:solidFill>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3"/>
          <p:cNvGrpSpPr/>
          <p:nvPr/>
        </p:nvGrpSpPr>
        <p:grpSpPr>
          <a:xfrm>
            <a:off x="742950" y="828741"/>
            <a:ext cx="11518900" cy="8096118"/>
            <a:chOff x="-12700" y="-12699"/>
            <a:chExt cx="11518900" cy="8096117"/>
          </a:xfrm>
        </p:grpSpPr>
        <p:pic>
          <p:nvPicPr>
            <p:cNvPr id="112" name="Screen Shot 2014-09-09 at 10.34.57 PM.png"/>
            <p:cNvPicPr/>
            <p:nvPr/>
          </p:nvPicPr>
          <p:blipFill>
            <a:blip r:embed="rId3">
              <a:extLst/>
            </a:blip>
            <a:srcRect t="224" b="224"/>
            <a:stretch>
              <a:fillRect/>
            </a:stretch>
          </p:blipFill>
          <p:spPr>
            <a:xfrm>
              <a:off x="0" y="0"/>
              <a:ext cx="11480800" cy="8058018"/>
            </a:xfrm>
            <a:prstGeom prst="rect">
              <a:avLst/>
            </a:prstGeom>
            <a:ln>
              <a:noFill/>
            </a:ln>
            <a:effectLst/>
          </p:spPr>
        </p:pic>
        <p:pic>
          <p:nvPicPr>
            <p:cNvPr id="111" name="Picture 110"/>
            <p:cNvPicPr/>
            <p:nvPr/>
          </p:nvPicPr>
          <p:blipFill>
            <a:blip r:embed="rId4">
              <a:extLst/>
            </a:blip>
            <a:stretch>
              <a:fillRect/>
            </a:stretch>
          </p:blipFill>
          <p:spPr>
            <a:xfrm>
              <a:off x="-12700" y="-12700"/>
              <a:ext cx="11518900" cy="8096118"/>
            </a:xfrm>
            <a:prstGeom prst="rect">
              <a:avLst/>
            </a:prstGeom>
            <a:effectLst/>
          </p:spPr>
        </p:pic>
      </p:grpSp>
      <p:sp>
        <p:nvSpPr>
          <p:cNvPr id="114" name="Shape 114"/>
          <p:cNvSpPr/>
          <p:nvPr/>
        </p:nvSpPr>
        <p:spPr>
          <a:xfrm>
            <a:off x="733514" y="3718786"/>
            <a:ext cx="11537772" cy="574947"/>
          </a:xfrm>
          <a:prstGeom prst="roundRect">
            <a:avLst>
              <a:gd name="adj" fmla="val 33134"/>
            </a:avLst>
          </a:prstGeom>
          <a:solidFill>
            <a:srgbClr val="FFFFFF">
              <a:alpha val="57733"/>
            </a:srgbClr>
          </a:solidFill>
          <a:ln w="12700">
            <a:miter lim="400000"/>
          </a:ln>
        </p:spPr>
        <p:txBody>
          <a:bodyPr lIns="0" tIns="0" rIns="0" bIns="0" anchor="ctr"/>
          <a:lstStyle/>
          <a:p>
            <a:pPr lvl="0">
              <a:defRPr sz="3200">
                <a:solidFill>
                  <a:srgbClr val="F2EBDB"/>
                </a:solidFill>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20"/>
          <p:cNvGrpSpPr/>
          <p:nvPr/>
        </p:nvGrpSpPr>
        <p:grpSpPr>
          <a:xfrm>
            <a:off x="742950" y="828741"/>
            <a:ext cx="11518900" cy="8096118"/>
            <a:chOff x="-12700" y="-12699"/>
            <a:chExt cx="11518900" cy="8096117"/>
          </a:xfrm>
        </p:grpSpPr>
        <p:pic>
          <p:nvPicPr>
            <p:cNvPr id="119" name="Screen Shot 2014-09-09 at 10.34.57 PM.png"/>
            <p:cNvPicPr/>
            <p:nvPr/>
          </p:nvPicPr>
          <p:blipFill>
            <a:blip r:embed="rId3">
              <a:extLst/>
            </a:blip>
            <a:srcRect t="224" b="224"/>
            <a:stretch>
              <a:fillRect/>
            </a:stretch>
          </p:blipFill>
          <p:spPr>
            <a:xfrm>
              <a:off x="0" y="0"/>
              <a:ext cx="11480800" cy="8058018"/>
            </a:xfrm>
            <a:prstGeom prst="rect">
              <a:avLst/>
            </a:prstGeom>
            <a:ln>
              <a:noFill/>
            </a:ln>
            <a:effectLst/>
          </p:spPr>
        </p:pic>
        <p:pic>
          <p:nvPicPr>
            <p:cNvPr id="118" name="Picture 117"/>
            <p:cNvPicPr/>
            <p:nvPr/>
          </p:nvPicPr>
          <p:blipFill>
            <a:blip r:embed="rId4">
              <a:extLst/>
            </a:blip>
            <a:stretch>
              <a:fillRect/>
            </a:stretch>
          </p:blipFill>
          <p:spPr>
            <a:xfrm>
              <a:off x="-12700" y="-12700"/>
              <a:ext cx="11518900" cy="8096118"/>
            </a:xfrm>
            <a:prstGeom prst="rect">
              <a:avLst/>
            </a:prstGeom>
            <a:effectLst/>
          </p:spPr>
        </p:pic>
      </p:grpSp>
      <p:sp>
        <p:nvSpPr>
          <p:cNvPr id="121" name="Shape 121"/>
          <p:cNvSpPr/>
          <p:nvPr/>
        </p:nvSpPr>
        <p:spPr>
          <a:xfrm>
            <a:off x="733514" y="4274020"/>
            <a:ext cx="11537772" cy="574947"/>
          </a:xfrm>
          <a:prstGeom prst="roundRect">
            <a:avLst>
              <a:gd name="adj" fmla="val 33134"/>
            </a:avLst>
          </a:prstGeom>
          <a:solidFill>
            <a:srgbClr val="FFFFFF">
              <a:alpha val="57733"/>
            </a:srgbClr>
          </a:solidFill>
          <a:ln w="12700">
            <a:miter lim="400000"/>
          </a:ln>
        </p:spPr>
        <p:txBody>
          <a:bodyPr lIns="0" tIns="0" rIns="0" bIns="0" anchor="ctr"/>
          <a:lstStyle/>
          <a:p>
            <a:pPr lvl="0">
              <a:defRPr sz="3200">
                <a:solidFill>
                  <a:srgbClr val="F2EBDB"/>
                </a:solidFill>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7"/>
          <p:cNvGrpSpPr/>
          <p:nvPr/>
        </p:nvGrpSpPr>
        <p:grpSpPr>
          <a:xfrm>
            <a:off x="742950" y="828741"/>
            <a:ext cx="11518900" cy="8096118"/>
            <a:chOff x="-12700" y="-12699"/>
            <a:chExt cx="11518900" cy="8096117"/>
          </a:xfrm>
        </p:grpSpPr>
        <p:pic>
          <p:nvPicPr>
            <p:cNvPr id="126" name="Screen Shot 2014-09-09 at 10.34.57 PM.png"/>
            <p:cNvPicPr/>
            <p:nvPr/>
          </p:nvPicPr>
          <p:blipFill>
            <a:blip r:embed="rId3">
              <a:extLst/>
            </a:blip>
            <a:srcRect t="224" b="224"/>
            <a:stretch>
              <a:fillRect/>
            </a:stretch>
          </p:blipFill>
          <p:spPr>
            <a:xfrm>
              <a:off x="0" y="0"/>
              <a:ext cx="11480800" cy="8058018"/>
            </a:xfrm>
            <a:prstGeom prst="rect">
              <a:avLst/>
            </a:prstGeom>
            <a:ln>
              <a:noFill/>
            </a:ln>
            <a:effectLst/>
          </p:spPr>
        </p:pic>
        <p:pic>
          <p:nvPicPr>
            <p:cNvPr id="125" name="Picture 124"/>
            <p:cNvPicPr/>
            <p:nvPr/>
          </p:nvPicPr>
          <p:blipFill>
            <a:blip r:embed="rId4">
              <a:extLst/>
            </a:blip>
            <a:stretch>
              <a:fillRect/>
            </a:stretch>
          </p:blipFill>
          <p:spPr>
            <a:xfrm>
              <a:off x="-12700" y="-12700"/>
              <a:ext cx="11518900" cy="8096118"/>
            </a:xfrm>
            <a:prstGeom prst="rect">
              <a:avLst/>
            </a:prstGeom>
            <a:effectLst/>
          </p:spPr>
        </p:pic>
      </p:grpSp>
      <p:sp>
        <p:nvSpPr>
          <p:cNvPr id="128" name="Shape 128"/>
          <p:cNvSpPr/>
          <p:nvPr/>
        </p:nvSpPr>
        <p:spPr>
          <a:xfrm>
            <a:off x="6594263" y="3089522"/>
            <a:ext cx="5589183" cy="574947"/>
          </a:xfrm>
          <a:prstGeom prst="roundRect">
            <a:avLst>
              <a:gd name="adj" fmla="val 33134"/>
            </a:avLst>
          </a:prstGeom>
          <a:solidFill>
            <a:srgbClr val="FFFFFF">
              <a:alpha val="57733"/>
            </a:srgbClr>
          </a:solidFill>
          <a:ln w="12700">
            <a:miter lim="400000"/>
          </a:ln>
        </p:spPr>
        <p:txBody>
          <a:bodyPr lIns="0" tIns="0" rIns="0" bIns="0" anchor="ctr"/>
          <a:lstStyle/>
          <a:p>
            <a:pPr lvl="0">
              <a:defRPr sz="3200">
                <a:solidFill>
                  <a:srgbClr val="F2EBDB"/>
                </a:solidFill>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34"/>
          <p:cNvGrpSpPr/>
          <p:nvPr/>
        </p:nvGrpSpPr>
        <p:grpSpPr>
          <a:xfrm>
            <a:off x="742950" y="828741"/>
            <a:ext cx="11518900" cy="8096118"/>
            <a:chOff x="-12700" y="-12699"/>
            <a:chExt cx="11518900" cy="8096117"/>
          </a:xfrm>
        </p:grpSpPr>
        <p:pic>
          <p:nvPicPr>
            <p:cNvPr id="133" name="Screen Shot 2014-09-09 at 10.34.57 PM.png"/>
            <p:cNvPicPr/>
            <p:nvPr/>
          </p:nvPicPr>
          <p:blipFill>
            <a:blip r:embed="rId3">
              <a:extLst/>
            </a:blip>
            <a:srcRect t="224" b="224"/>
            <a:stretch>
              <a:fillRect/>
            </a:stretch>
          </p:blipFill>
          <p:spPr>
            <a:xfrm>
              <a:off x="0" y="0"/>
              <a:ext cx="11480800" cy="8058018"/>
            </a:xfrm>
            <a:prstGeom prst="rect">
              <a:avLst/>
            </a:prstGeom>
            <a:ln>
              <a:noFill/>
            </a:ln>
            <a:effectLst/>
          </p:spPr>
        </p:pic>
        <p:pic>
          <p:nvPicPr>
            <p:cNvPr id="132" name="Picture 131"/>
            <p:cNvPicPr/>
            <p:nvPr/>
          </p:nvPicPr>
          <p:blipFill>
            <a:blip r:embed="rId4">
              <a:extLst/>
            </a:blip>
            <a:stretch>
              <a:fillRect/>
            </a:stretch>
          </p:blipFill>
          <p:spPr>
            <a:xfrm>
              <a:off x="-12700" y="-12700"/>
              <a:ext cx="11518900" cy="8096118"/>
            </a:xfrm>
            <a:prstGeom prst="rect">
              <a:avLst/>
            </a:prstGeom>
            <a:effectLst/>
          </p:spPr>
        </p:pic>
      </p:grpSp>
      <p:sp>
        <p:nvSpPr>
          <p:cNvPr id="135" name="Shape 135"/>
          <p:cNvSpPr/>
          <p:nvPr/>
        </p:nvSpPr>
        <p:spPr>
          <a:xfrm>
            <a:off x="782820" y="5421502"/>
            <a:ext cx="11439160" cy="574947"/>
          </a:xfrm>
          <a:prstGeom prst="roundRect">
            <a:avLst>
              <a:gd name="adj" fmla="val 33134"/>
            </a:avLst>
          </a:prstGeom>
          <a:solidFill>
            <a:srgbClr val="FFFFFF">
              <a:alpha val="57733"/>
            </a:srgbClr>
          </a:solidFill>
          <a:ln w="12700">
            <a:miter lim="400000"/>
          </a:ln>
        </p:spPr>
        <p:txBody>
          <a:bodyPr lIns="0" tIns="0" rIns="0" bIns="0" anchor="ctr"/>
          <a:lstStyle/>
          <a:p>
            <a:pPr lvl="0">
              <a:defRPr sz="3200">
                <a:solidFill>
                  <a:srgbClr val="F2EBDB"/>
                </a:solidFill>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1"/>
          <p:cNvGrpSpPr/>
          <p:nvPr/>
        </p:nvGrpSpPr>
        <p:grpSpPr>
          <a:xfrm>
            <a:off x="6858000" y="2349500"/>
            <a:ext cx="5397500" cy="6451600"/>
            <a:chOff x="-12700" y="-12700"/>
            <a:chExt cx="5397500" cy="6451600"/>
          </a:xfrm>
        </p:grpSpPr>
        <p:pic>
          <p:nvPicPr>
            <p:cNvPr id="140" name="La_Conner,_WA_-_P.O._boxes.jpg"/>
            <p:cNvPicPr/>
            <p:nvPr/>
          </p:nvPicPr>
          <p:blipFill>
            <a:blip r:embed="rId3">
              <a:extLst/>
            </a:blip>
            <a:srcRect l="31261" t="8193" r="35405" b="31759"/>
            <a:stretch>
              <a:fillRect/>
            </a:stretch>
          </p:blipFill>
          <p:spPr>
            <a:xfrm>
              <a:off x="0" y="0"/>
              <a:ext cx="5359400" cy="6413500"/>
            </a:xfrm>
            <a:prstGeom prst="rect">
              <a:avLst/>
            </a:prstGeom>
            <a:ln>
              <a:noFill/>
            </a:ln>
            <a:effectLst/>
          </p:spPr>
        </p:pic>
        <p:pic>
          <p:nvPicPr>
            <p:cNvPr id="139" name="Picture 138"/>
            <p:cNvPicPr/>
            <p:nvPr/>
          </p:nvPicPr>
          <p:blipFill>
            <a:blip r:embed="rId4">
              <a:extLst/>
            </a:blip>
            <a:stretch>
              <a:fillRect/>
            </a:stretch>
          </p:blipFill>
          <p:spPr>
            <a:xfrm>
              <a:off x="-12700" y="-12700"/>
              <a:ext cx="5397500" cy="6451600"/>
            </a:xfrm>
            <a:prstGeom prst="rect">
              <a:avLst/>
            </a:prstGeom>
            <a:effectLst/>
          </p:spPr>
        </p:pic>
      </p:grpSp>
      <p:sp>
        <p:nvSpPr>
          <p:cNvPr id="142" name="Shape 142"/>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Sockets and Ports</a:t>
            </a:r>
          </a:p>
        </p:txBody>
      </p:sp>
      <p:sp>
        <p:nvSpPr>
          <p:cNvPr id="143" name="Shape 143"/>
          <p:cNvSpPr>
            <a:spLocks noGrp="1"/>
          </p:cNvSpPr>
          <p:nvPr>
            <p:ph type="body" idx="1"/>
          </p:nvPr>
        </p:nvSpPr>
        <p:spPr>
          <a:prstGeom prst="rect">
            <a:avLst/>
          </a:prstGeom>
        </p:spPr>
        <p:txBody>
          <a:bodyPr/>
          <a:lstStyle/>
          <a:p>
            <a:pPr lvl="0">
              <a:buBlip>
                <a:blip r:embed="rId5"/>
              </a:buBlip>
              <a:defRPr sz="1800">
                <a:solidFill>
                  <a:srgbClr val="000000"/>
                </a:solidFill>
              </a:defRPr>
            </a:pPr>
            <a:r>
              <a:rPr sz="3200">
                <a:solidFill>
                  <a:srgbClr val="6C6963"/>
                </a:solidFill>
              </a:rPr>
              <a:t>A </a:t>
            </a:r>
            <a:r>
              <a:rPr sz="3200" i="1">
                <a:solidFill>
                  <a:srgbClr val="6C6963"/>
                </a:solidFill>
              </a:rPr>
              <a:t>socket </a:t>
            </a:r>
            <a:r>
              <a:rPr sz="3200">
                <a:solidFill>
                  <a:srgbClr val="6C6963"/>
                </a:solidFill>
              </a:rPr>
              <a:t>is a mailbox for datagrams</a:t>
            </a:r>
          </a:p>
          <a:p>
            <a:pPr lvl="0">
              <a:buBlip>
                <a:blip r:embed="rId5"/>
              </a:buBlip>
              <a:defRPr sz="1800">
                <a:solidFill>
                  <a:srgbClr val="000000"/>
                </a:solidFill>
              </a:defRPr>
            </a:pPr>
            <a:r>
              <a:rPr sz="3200">
                <a:solidFill>
                  <a:srgbClr val="6C6963"/>
                </a:solidFill>
              </a:rPr>
              <a:t>A </a:t>
            </a:r>
            <a:r>
              <a:rPr sz="3200" i="1">
                <a:solidFill>
                  <a:srgbClr val="6C6963"/>
                </a:solidFill>
              </a:rPr>
              <a:t>port </a:t>
            </a:r>
            <a:r>
              <a:rPr sz="3200">
                <a:solidFill>
                  <a:srgbClr val="6C6963"/>
                </a:solidFill>
              </a:rPr>
              <a:t>is the ID number of a socket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9"/>
          <p:cNvGrpSpPr/>
          <p:nvPr/>
        </p:nvGrpSpPr>
        <p:grpSpPr>
          <a:xfrm>
            <a:off x="742950" y="828741"/>
            <a:ext cx="11518900" cy="8096118"/>
            <a:chOff x="-12700" y="-12699"/>
            <a:chExt cx="11518900" cy="8096117"/>
          </a:xfrm>
        </p:grpSpPr>
        <p:pic>
          <p:nvPicPr>
            <p:cNvPr id="148" name="Screen Shot 2014-09-09 at 10.34.57 PM.png"/>
            <p:cNvPicPr/>
            <p:nvPr/>
          </p:nvPicPr>
          <p:blipFill>
            <a:blip r:embed="rId3">
              <a:extLst/>
            </a:blip>
            <a:srcRect t="224" b="224"/>
            <a:stretch>
              <a:fillRect/>
            </a:stretch>
          </p:blipFill>
          <p:spPr>
            <a:xfrm>
              <a:off x="0" y="0"/>
              <a:ext cx="11480800" cy="8058018"/>
            </a:xfrm>
            <a:prstGeom prst="rect">
              <a:avLst/>
            </a:prstGeom>
            <a:ln>
              <a:noFill/>
            </a:ln>
            <a:effectLst/>
          </p:spPr>
        </p:pic>
        <p:pic>
          <p:nvPicPr>
            <p:cNvPr id="147" name="Picture 146"/>
            <p:cNvPicPr/>
            <p:nvPr/>
          </p:nvPicPr>
          <p:blipFill>
            <a:blip r:embed="rId4">
              <a:extLst/>
            </a:blip>
            <a:stretch>
              <a:fillRect/>
            </a:stretch>
          </p:blipFill>
          <p:spPr>
            <a:xfrm>
              <a:off x="-12700" y="-12700"/>
              <a:ext cx="11518900" cy="8096118"/>
            </a:xfrm>
            <a:prstGeom prst="rect">
              <a:avLst/>
            </a:prstGeom>
            <a:effectLst/>
          </p:spPr>
        </p:pic>
      </p:grpSp>
      <p:sp>
        <p:nvSpPr>
          <p:cNvPr id="150" name="Shape 150"/>
          <p:cNvSpPr/>
          <p:nvPr/>
        </p:nvSpPr>
        <p:spPr>
          <a:xfrm>
            <a:off x="6533751" y="5995243"/>
            <a:ext cx="5688229" cy="574947"/>
          </a:xfrm>
          <a:prstGeom prst="roundRect">
            <a:avLst>
              <a:gd name="adj" fmla="val 33134"/>
            </a:avLst>
          </a:prstGeom>
          <a:solidFill>
            <a:srgbClr val="FFFFFF">
              <a:alpha val="57733"/>
            </a:srgbClr>
          </a:solidFill>
          <a:ln w="12700">
            <a:miter lim="400000"/>
          </a:ln>
        </p:spPr>
        <p:txBody>
          <a:bodyPr lIns="0" tIns="0" rIns="0" bIns="0" anchor="ctr"/>
          <a:lstStyle/>
          <a:p>
            <a:pPr lvl="0">
              <a:defRPr sz="3200">
                <a:solidFill>
                  <a:srgbClr val="F2EBDB"/>
                </a:solidFill>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oup 156"/>
          <p:cNvGrpSpPr/>
          <p:nvPr/>
        </p:nvGrpSpPr>
        <p:grpSpPr>
          <a:xfrm>
            <a:off x="742950" y="828741"/>
            <a:ext cx="11518900" cy="8096118"/>
            <a:chOff x="-12700" y="-12699"/>
            <a:chExt cx="11518900" cy="8096117"/>
          </a:xfrm>
        </p:grpSpPr>
        <p:pic>
          <p:nvPicPr>
            <p:cNvPr id="155" name="Screen Shot 2014-09-09 at 10.34.57 PM.png"/>
            <p:cNvPicPr/>
            <p:nvPr/>
          </p:nvPicPr>
          <p:blipFill>
            <a:blip r:embed="rId3">
              <a:extLst/>
            </a:blip>
            <a:srcRect t="224" b="224"/>
            <a:stretch>
              <a:fillRect/>
            </a:stretch>
          </p:blipFill>
          <p:spPr>
            <a:xfrm>
              <a:off x="0" y="0"/>
              <a:ext cx="11480800" cy="8058018"/>
            </a:xfrm>
            <a:prstGeom prst="rect">
              <a:avLst/>
            </a:prstGeom>
            <a:ln>
              <a:noFill/>
            </a:ln>
            <a:effectLst/>
          </p:spPr>
        </p:pic>
        <p:pic>
          <p:nvPicPr>
            <p:cNvPr id="154" name="Picture 153"/>
            <p:cNvPicPr/>
            <p:nvPr/>
          </p:nvPicPr>
          <p:blipFill>
            <a:blip r:embed="rId4">
              <a:extLst/>
            </a:blip>
            <a:stretch>
              <a:fillRect/>
            </a:stretch>
          </p:blipFill>
          <p:spPr>
            <a:xfrm>
              <a:off x="-12700" y="-12700"/>
              <a:ext cx="11518900" cy="8096118"/>
            </a:xfrm>
            <a:prstGeom prst="rect">
              <a:avLst/>
            </a:prstGeom>
            <a:effectLst/>
          </p:spPr>
        </p:pic>
      </p:grpSp>
      <p:sp>
        <p:nvSpPr>
          <p:cNvPr id="157" name="Shape 157"/>
          <p:cNvSpPr/>
          <p:nvPr/>
        </p:nvSpPr>
        <p:spPr>
          <a:xfrm>
            <a:off x="759324" y="6587492"/>
            <a:ext cx="11455715" cy="2407290"/>
          </a:xfrm>
          <a:prstGeom prst="roundRect">
            <a:avLst>
              <a:gd name="adj" fmla="val 15937"/>
            </a:avLst>
          </a:prstGeom>
          <a:solidFill>
            <a:srgbClr val="FFFFFF">
              <a:alpha val="57733"/>
            </a:srgbClr>
          </a:solidFill>
          <a:ln w="12700">
            <a:miter lim="400000"/>
          </a:ln>
        </p:spPr>
        <p:txBody>
          <a:bodyPr lIns="0" tIns="0" rIns="0" bIns="0" anchor="ctr"/>
          <a:lstStyle/>
          <a:p>
            <a:pPr lvl="0">
              <a:defRPr sz="3200">
                <a:solidFill>
                  <a:srgbClr val="F2EBDB"/>
                </a:solidFill>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Group 163"/>
          <p:cNvGrpSpPr/>
          <p:nvPr/>
        </p:nvGrpSpPr>
        <p:grpSpPr>
          <a:xfrm>
            <a:off x="742950" y="3196905"/>
            <a:ext cx="11518901" cy="3359790"/>
            <a:chOff x="-25400" y="-42976"/>
            <a:chExt cx="11518900" cy="3359788"/>
          </a:xfrm>
        </p:grpSpPr>
        <p:pic>
          <p:nvPicPr>
            <p:cNvPr id="162" name="65535.png"/>
            <p:cNvPicPr/>
            <p:nvPr/>
          </p:nvPicPr>
          <p:blipFill>
            <a:blip r:embed="rId3">
              <a:extLst/>
            </a:blip>
            <a:srcRect r="110"/>
            <a:stretch>
              <a:fillRect/>
            </a:stretch>
          </p:blipFill>
          <p:spPr>
            <a:xfrm>
              <a:off x="0" y="0"/>
              <a:ext cx="11468100" cy="3261136"/>
            </a:xfrm>
            <a:prstGeom prst="rect">
              <a:avLst/>
            </a:prstGeom>
            <a:ln>
              <a:noFill/>
            </a:ln>
            <a:effectLst/>
          </p:spPr>
        </p:pic>
        <p:pic>
          <p:nvPicPr>
            <p:cNvPr id="161" name="Picture 160"/>
            <p:cNvPicPr/>
            <p:nvPr/>
          </p:nvPicPr>
          <p:blipFill>
            <a:blip r:embed="rId4">
              <a:extLst/>
            </a:blip>
            <a:stretch>
              <a:fillRect/>
            </a:stretch>
          </p:blipFill>
          <p:spPr>
            <a:xfrm>
              <a:off x="-25401" y="-42977"/>
              <a:ext cx="11518901" cy="3359789"/>
            </a:xfrm>
            <a:prstGeom prst="rect">
              <a:avLst/>
            </a:prstGeom>
            <a:effectLst/>
          </p:spPr>
        </p:pic>
      </p:grpSp>
      <p:sp>
        <p:nvSpPr>
          <p:cNvPr id="164" name="Shape 164"/>
          <p:cNvSpPr>
            <a:spLocks noGrp="1"/>
          </p:cNvSpPr>
          <p:nvPr>
            <p:ph type="title"/>
          </p:nvPr>
        </p:nvSpPr>
        <p:spPr>
          <a:xfrm>
            <a:off x="762000" y="7498494"/>
            <a:ext cx="11480800" cy="1346201"/>
          </a:xfrm>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Maximum Packet Size?</a:t>
            </a:r>
          </a:p>
        </p:txBody>
      </p:sp>
      <p:grpSp>
        <p:nvGrpSpPr>
          <p:cNvPr id="167" name="Group 167"/>
          <p:cNvGrpSpPr/>
          <p:nvPr/>
        </p:nvGrpSpPr>
        <p:grpSpPr>
          <a:xfrm>
            <a:off x="742950" y="3196905"/>
            <a:ext cx="11518900" cy="3359790"/>
            <a:chOff x="-12700" y="-12700"/>
            <a:chExt cx="11518900" cy="3359788"/>
          </a:xfrm>
        </p:grpSpPr>
        <p:pic>
          <p:nvPicPr>
            <p:cNvPr id="166" name="1500.png"/>
            <p:cNvPicPr/>
            <p:nvPr/>
          </p:nvPicPr>
          <p:blipFill>
            <a:blip r:embed="rId5">
              <a:extLst/>
            </a:blip>
            <a:srcRect l="911" r="911"/>
            <a:stretch>
              <a:fillRect/>
            </a:stretch>
          </p:blipFill>
          <p:spPr>
            <a:xfrm>
              <a:off x="0" y="0"/>
              <a:ext cx="11480800" cy="3321689"/>
            </a:xfrm>
            <a:prstGeom prst="rect">
              <a:avLst/>
            </a:prstGeom>
            <a:ln>
              <a:noFill/>
            </a:ln>
            <a:effectLst/>
          </p:spPr>
        </p:pic>
        <p:pic>
          <p:nvPicPr>
            <p:cNvPr id="165" name="Picture 164"/>
            <p:cNvPicPr/>
            <p:nvPr/>
          </p:nvPicPr>
          <p:blipFill>
            <a:blip r:embed="rId4">
              <a:extLst/>
            </a:blip>
            <a:stretch>
              <a:fillRect/>
            </a:stretch>
          </p:blipFill>
          <p:spPr>
            <a:xfrm>
              <a:off x="-12700" y="-12700"/>
              <a:ext cx="11518900" cy="3359789"/>
            </a:xfrm>
            <a:prstGeom prst="rect">
              <a:avLst/>
            </a:prstGeom>
            <a:effectLst/>
          </p:spPr>
        </p:pic>
      </p:grpSp>
      <p:grpSp>
        <p:nvGrpSpPr>
          <p:cNvPr id="170" name="Group 170"/>
          <p:cNvGrpSpPr/>
          <p:nvPr/>
        </p:nvGrpSpPr>
        <p:grpSpPr>
          <a:xfrm>
            <a:off x="742950" y="3196905"/>
            <a:ext cx="11518900" cy="3359790"/>
            <a:chOff x="-12700" y="-12700"/>
            <a:chExt cx="11518900" cy="3359788"/>
          </a:xfrm>
        </p:grpSpPr>
        <p:pic>
          <p:nvPicPr>
            <p:cNvPr id="169" name="1472.png"/>
            <p:cNvPicPr/>
            <p:nvPr/>
          </p:nvPicPr>
          <p:blipFill>
            <a:blip r:embed="rId6">
              <a:extLst/>
            </a:blip>
            <a:srcRect l="911" r="911"/>
            <a:stretch>
              <a:fillRect/>
            </a:stretch>
          </p:blipFill>
          <p:spPr>
            <a:xfrm>
              <a:off x="0" y="0"/>
              <a:ext cx="11480800" cy="3321689"/>
            </a:xfrm>
            <a:prstGeom prst="rect">
              <a:avLst/>
            </a:prstGeom>
            <a:ln>
              <a:noFill/>
            </a:ln>
            <a:effectLst/>
          </p:spPr>
        </p:pic>
        <p:pic>
          <p:nvPicPr>
            <p:cNvPr id="168" name="Picture 167"/>
            <p:cNvPicPr/>
            <p:nvPr/>
          </p:nvPicPr>
          <p:blipFill>
            <a:blip r:embed="rId4">
              <a:extLst/>
            </a:blip>
            <a:stretch>
              <a:fillRect/>
            </a:stretch>
          </p:blipFill>
          <p:spPr>
            <a:xfrm>
              <a:off x="-12700" y="-12700"/>
              <a:ext cx="11518900" cy="3359789"/>
            </a:xfrm>
            <a:prstGeom prst="rect">
              <a:avLst/>
            </a:prstGeom>
            <a:effectLst/>
          </p:spPr>
        </p:pic>
      </p:grpSp>
      <p:grpSp>
        <p:nvGrpSpPr>
          <p:cNvPr id="173" name="Group 173"/>
          <p:cNvGrpSpPr/>
          <p:nvPr/>
        </p:nvGrpSpPr>
        <p:grpSpPr>
          <a:xfrm>
            <a:off x="742950" y="3196905"/>
            <a:ext cx="11518900" cy="3359790"/>
            <a:chOff x="-12700" y="-12700"/>
            <a:chExt cx="11518900" cy="3359788"/>
          </a:xfrm>
        </p:grpSpPr>
        <p:pic>
          <p:nvPicPr>
            <p:cNvPr id="172" name="1464.png"/>
            <p:cNvPicPr/>
            <p:nvPr/>
          </p:nvPicPr>
          <p:blipFill>
            <a:blip r:embed="rId7">
              <a:extLst/>
            </a:blip>
            <a:srcRect l="911" r="911"/>
            <a:stretch>
              <a:fillRect/>
            </a:stretch>
          </p:blipFill>
          <p:spPr>
            <a:xfrm>
              <a:off x="0" y="0"/>
              <a:ext cx="11480800" cy="3321689"/>
            </a:xfrm>
            <a:prstGeom prst="rect">
              <a:avLst/>
            </a:prstGeom>
            <a:ln>
              <a:noFill/>
            </a:ln>
            <a:effectLst/>
          </p:spPr>
        </p:pic>
        <p:pic>
          <p:nvPicPr>
            <p:cNvPr id="171" name="Picture 170"/>
            <p:cNvPicPr/>
            <p:nvPr/>
          </p:nvPicPr>
          <p:blipFill>
            <a:blip r:embed="rId4">
              <a:extLst/>
            </a:blip>
            <a:stretch>
              <a:fillRect/>
            </a:stretch>
          </p:blipFill>
          <p:spPr>
            <a:xfrm>
              <a:off x="-12700" y="-12700"/>
              <a:ext cx="11518900" cy="3359789"/>
            </a:xfrm>
            <a:prstGeom prst="rect">
              <a:avLst/>
            </a:prstGeom>
            <a:effectLst/>
          </p:spPr>
        </p:pic>
      </p:grpSp>
      <p:grpSp>
        <p:nvGrpSpPr>
          <p:cNvPr id="176" name="Group 176"/>
          <p:cNvGrpSpPr/>
          <p:nvPr/>
        </p:nvGrpSpPr>
        <p:grpSpPr>
          <a:xfrm>
            <a:off x="742950" y="3196905"/>
            <a:ext cx="11518900" cy="3359790"/>
            <a:chOff x="-12700" y="-12700"/>
            <a:chExt cx="11518900" cy="3359788"/>
          </a:xfrm>
        </p:grpSpPr>
        <p:pic>
          <p:nvPicPr>
            <p:cNvPr id="175" name="1400.png"/>
            <p:cNvPicPr/>
            <p:nvPr/>
          </p:nvPicPr>
          <p:blipFill>
            <a:blip r:embed="rId8">
              <a:extLst/>
            </a:blip>
            <a:srcRect l="911" r="911"/>
            <a:stretch>
              <a:fillRect/>
            </a:stretch>
          </p:blipFill>
          <p:spPr>
            <a:xfrm>
              <a:off x="0" y="0"/>
              <a:ext cx="11480800" cy="3321689"/>
            </a:xfrm>
            <a:prstGeom prst="rect">
              <a:avLst/>
            </a:prstGeom>
            <a:ln>
              <a:noFill/>
            </a:ln>
            <a:effectLst/>
          </p:spPr>
        </p:pic>
        <p:pic>
          <p:nvPicPr>
            <p:cNvPr id="174" name="Picture 173"/>
            <p:cNvPicPr/>
            <p:nvPr/>
          </p:nvPicPr>
          <p:blipFill>
            <a:blip r:embed="rId4">
              <a:extLst/>
            </a:blip>
            <a:stretch>
              <a:fillRect/>
            </a:stretch>
          </p:blipFill>
          <p:spPr>
            <a:xfrm>
              <a:off x="-12700" y="-12700"/>
              <a:ext cx="11518900" cy="3359789"/>
            </a:xfrm>
            <a:prstGeom prst="rect">
              <a:avLst/>
            </a:prstGeom>
            <a:effectLst/>
          </p:spPr>
        </p:pic>
      </p:grpSp>
      <p:grpSp>
        <p:nvGrpSpPr>
          <p:cNvPr id="179" name="Group 179"/>
          <p:cNvGrpSpPr/>
          <p:nvPr/>
        </p:nvGrpSpPr>
        <p:grpSpPr>
          <a:xfrm>
            <a:off x="742950" y="3196905"/>
            <a:ext cx="11518900" cy="3359790"/>
            <a:chOff x="-12700" y="-12700"/>
            <a:chExt cx="11518900" cy="3359788"/>
          </a:xfrm>
        </p:grpSpPr>
        <p:pic>
          <p:nvPicPr>
            <p:cNvPr id="178" name="576.png"/>
            <p:cNvPicPr/>
            <p:nvPr/>
          </p:nvPicPr>
          <p:blipFill>
            <a:blip r:embed="rId9">
              <a:extLst/>
            </a:blip>
            <a:srcRect l="911" r="911"/>
            <a:stretch>
              <a:fillRect/>
            </a:stretch>
          </p:blipFill>
          <p:spPr>
            <a:xfrm>
              <a:off x="0" y="0"/>
              <a:ext cx="11480800" cy="3321689"/>
            </a:xfrm>
            <a:prstGeom prst="rect">
              <a:avLst/>
            </a:prstGeom>
            <a:ln>
              <a:noFill/>
            </a:ln>
            <a:effectLst/>
          </p:spPr>
        </p:pic>
        <p:pic>
          <p:nvPicPr>
            <p:cNvPr id="177" name="Picture 176"/>
            <p:cNvPicPr/>
            <p:nvPr/>
          </p:nvPicPr>
          <p:blipFill>
            <a:blip r:embed="rId4">
              <a:extLst/>
            </a:blip>
            <a:stretch>
              <a:fillRect/>
            </a:stretch>
          </p:blipFill>
          <p:spPr>
            <a:xfrm>
              <a:off x="-12700" y="-12700"/>
              <a:ext cx="11518900" cy="3359789"/>
            </a:xfrm>
            <a:prstGeom prst="rect">
              <a:avLst/>
            </a:prstGeom>
            <a:effectLst/>
          </p:spPr>
        </p:pic>
      </p:grpSp>
      <p:grpSp>
        <p:nvGrpSpPr>
          <p:cNvPr id="182" name="Group 182"/>
          <p:cNvGrpSpPr/>
          <p:nvPr/>
        </p:nvGrpSpPr>
        <p:grpSpPr>
          <a:xfrm>
            <a:off x="742950" y="3196905"/>
            <a:ext cx="11518900" cy="3359790"/>
            <a:chOff x="-12700" y="-12700"/>
            <a:chExt cx="11518900" cy="3359788"/>
          </a:xfrm>
        </p:grpSpPr>
        <p:pic>
          <p:nvPicPr>
            <p:cNvPr id="181" name="548.png"/>
            <p:cNvPicPr/>
            <p:nvPr/>
          </p:nvPicPr>
          <p:blipFill>
            <a:blip r:embed="rId10">
              <a:extLst/>
            </a:blip>
            <a:srcRect l="911" r="911"/>
            <a:stretch>
              <a:fillRect/>
            </a:stretch>
          </p:blipFill>
          <p:spPr>
            <a:xfrm>
              <a:off x="0" y="0"/>
              <a:ext cx="11480800" cy="3321689"/>
            </a:xfrm>
            <a:prstGeom prst="rect">
              <a:avLst/>
            </a:prstGeom>
            <a:ln>
              <a:noFill/>
            </a:ln>
            <a:effectLst/>
          </p:spPr>
        </p:pic>
        <p:pic>
          <p:nvPicPr>
            <p:cNvPr id="180" name="Picture 179"/>
            <p:cNvPicPr/>
            <p:nvPr/>
          </p:nvPicPr>
          <p:blipFill>
            <a:blip r:embed="rId4">
              <a:extLst/>
            </a:blip>
            <a:stretch>
              <a:fillRect/>
            </a:stretch>
          </p:blipFill>
          <p:spPr>
            <a:xfrm>
              <a:off x="-12700" y="-12700"/>
              <a:ext cx="11518900" cy="3359789"/>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iterate>
                                    <p:tmAbs val="0"/>
                                  </p:iterate>
                                  <p:childTnLst>
                                    <p:set>
                                      <p:cBhvr>
                                        <p:cTn id="6" fill="hold"/>
                                        <p:tgtEl>
                                          <p:spTgt spid="167"/>
                                        </p:tgtEl>
                                        <p:attrNameLst>
                                          <p:attrName>style.visibility</p:attrName>
                                        </p:attrNameLst>
                                      </p:cBhvr>
                                      <p:to>
                                        <p:strVal val="visible"/>
                                      </p:to>
                                    </p:set>
                                    <p:anim calcmode="lin" valueType="num">
                                      <p:cBhvr>
                                        <p:cTn id="7" dur="1000" fill="hold"/>
                                        <p:tgtEl>
                                          <p:spTgt spid="167"/>
                                        </p:tgtEl>
                                        <p:attrNameLst>
                                          <p:attrName>ppt_x</p:attrName>
                                        </p:attrNameLst>
                                      </p:cBhvr>
                                      <p:tavLst>
                                        <p:tav tm="0">
                                          <p:val>
                                            <p:strVal val="#ppt_x"/>
                                          </p:val>
                                        </p:tav>
                                        <p:tav tm="100000">
                                          <p:val>
                                            <p:strVal val="#ppt_x"/>
                                          </p:val>
                                        </p:tav>
                                      </p:tavLst>
                                    </p:anim>
                                    <p:anim calcmode="lin" valueType="num">
                                      <p:cBhvr>
                                        <p:cTn id="8" dur="1000" fill="hold"/>
                                        <p:tgtEl>
                                          <p:spTgt spid="167"/>
                                        </p:tgtEl>
                                        <p:attrNameLst>
                                          <p:attrName>ppt_y</p:attrName>
                                        </p:attrNameLst>
                                      </p:cBhvr>
                                      <p:tavLst>
                                        <p:tav tm="0">
                                          <p:val>
                                            <p:strVal val="#ppt_y-#ppt_h/2"/>
                                          </p:val>
                                        </p:tav>
                                        <p:tav tm="100000">
                                          <p:val>
                                            <p:strVal val="#ppt_y"/>
                                          </p:val>
                                        </p:tav>
                                      </p:tavLst>
                                    </p:anim>
                                    <p:anim calcmode="lin" valueType="num">
                                      <p:cBhvr>
                                        <p:cTn id="9" dur="1000" fill="hold"/>
                                        <p:tgtEl>
                                          <p:spTgt spid="167"/>
                                        </p:tgtEl>
                                        <p:attrNameLst>
                                          <p:attrName>ppt_w</p:attrName>
                                        </p:attrNameLst>
                                      </p:cBhvr>
                                      <p:tavLst>
                                        <p:tav tm="0">
                                          <p:val>
                                            <p:strVal val="#ppt_w"/>
                                          </p:val>
                                        </p:tav>
                                        <p:tav tm="100000">
                                          <p:val>
                                            <p:strVal val="#ppt_w"/>
                                          </p:val>
                                        </p:tav>
                                      </p:tavLst>
                                    </p:anim>
                                    <p:anim calcmode="lin" valueType="num">
                                      <p:cBhvr>
                                        <p:cTn id="10" dur="1000" fill="hold"/>
                                        <p:tgtEl>
                                          <p:spTgt spid="167"/>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iterate>
                                    <p:tmAbs val="0"/>
                                  </p:iterate>
                                  <p:childTnLst>
                                    <p:set>
                                      <p:cBhvr>
                                        <p:cTn id="14" fill="hold"/>
                                        <p:tgtEl>
                                          <p:spTgt spid="170"/>
                                        </p:tgtEl>
                                        <p:attrNameLst>
                                          <p:attrName>style.visibility</p:attrName>
                                        </p:attrNameLst>
                                      </p:cBhvr>
                                      <p:to>
                                        <p:strVal val="visible"/>
                                      </p:to>
                                    </p:set>
                                    <p:anim calcmode="lin" valueType="num">
                                      <p:cBhvr>
                                        <p:cTn id="15" dur="1000" fill="hold"/>
                                        <p:tgtEl>
                                          <p:spTgt spid="170"/>
                                        </p:tgtEl>
                                        <p:attrNameLst>
                                          <p:attrName>ppt_x</p:attrName>
                                        </p:attrNameLst>
                                      </p:cBhvr>
                                      <p:tavLst>
                                        <p:tav tm="0">
                                          <p:val>
                                            <p:strVal val="#ppt_x"/>
                                          </p:val>
                                        </p:tav>
                                        <p:tav tm="100000">
                                          <p:val>
                                            <p:strVal val="#ppt_x"/>
                                          </p:val>
                                        </p:tav>
                                      </p:tavLst>
                                    </p:anim>
                                    <p:anim calcmode="lin" valueType="num">
                                      <p:cBhvr>
                                        <p:cTn id="16" dur="1000" fill="hold"/>
                                        <p:tgtEl>
                                          <p:spTgt spid="170"/>
                                        </p:tgtEl>
                                        <p:attrNameLst>
                                          <p:attrName>ppt_y</p:attrName>
                                        </p:attrNameLst>
                                      </p:cBhvr>
                                      <p:tavLst>
                                        <p:tav tm="0">
                                          <p:val>
                                            <p:strVal val="#ppt_y-#ppt_h/2"/>
                                          </p:val>
                                        </p:tav>
                                        <p:tav tm="100000">
                                          <p:val>
                                            <p:strVal val="#ppt_y"/>
                                          </p:val>
                                        </p:tav>
                                      </p:tavLst>
                                    </p:anim>
                                    <p:anim calcmode="lin" valueType="num">
                                      <p:cBhvr>
                                        <p:cTn id="17" dur="1000" fill="hold"/>
                                        <p:tgtEl>
                                          <p:spTgt spid="170"/>
                                        </p:tgtEl>
                                        <p:attrNameLst>
                                          <p:attrName>ppt_w</p:attrName>
                                        </p:attrNameLst>
                                      </p:cBhvr>
                                      <p:tavLst>
                                        <p:tav tm="0">
                                          <p:val>
                                            <p:strVal val="#ppt_w"/>
                                          </p:val>
                                        </p:tav>
                                        <p:tav tm="100000">
                                          <p:val>
                                            <p:strVal val="#ppt_w"/>
                                          </p:val>
                                        </p:tav>
                                      </p:tavLst>
                                    </p:anim>
                                    <p:anim calcmode="lin" valueType="num">
                                      <p:cBhvr>
                                        <p:cTn id="18" dur="1000" fill="hold"/>
                                        <p:tgtEl>
                                          <p:spTgt spid="170"/>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grpId="0" nodeType="clickEffect">
                                  <p:stCondLst>
                                    <p:cond delay="0"/>
                                  </p:stCondLst>
                                  <p:iterate>
                                    <p:tmAbs val="0"/>
                                  </p:iterate>
                                  <p:childTnLst>
                                    <p:set>
                                      <p:cBhvr>
                                        <p:cTn id="22" fill="hold"/>
                                        <p:tgtEl>
                                          <p:spTgt spid="173"/>
                                        </p:tgtEl>
                                        <p:attrNameLst>
                                          <p:attrName>style.visibility</p:attrName>
                                        </p:attrNameLst>
                                      </p:cBhvr>
                                      <p:to>
                                        <p:strVal val="visible"/>
                                      </p:to>
                                    </p:set>
                                    <p:anim calcmode="lin" valueType="num">
                                      <p:cBhvr>
                                        <p:cTn id="23" dur="1000" fill="hold"/>
                                        <p:tgtEl>
                                          <p:spTgt spid="173"/>
                                        </p:tgtEl>
                                        <p:attrNameLst>
                                          <p:attrName>ppt_x</p:attrName>
                                        </p:attrNameLst>
                                      </p:cBhvr>
                                      <p:tavLst>
                                        <p:tav tm="0">
                                          <p:val>
                                            <p:strVal val="#ppt_x"/>
                                          </p:val>
                                        </p:tav>
                                        <p:tav tm="100000">
                                          <p:val>
                                            <p:strVal val="#ppt_x"/>
                                          </p:val>
                                        </p:tav>
                                      </p:tavLst>
                                    </p:anim>
                                    <p:anim calcmode="lin" valueType="num">
                                      <p:cBhvr>
                                        <p:cTn id="24" dur="1000" fill="hold"/>
                                        <p:tgtEl>
                                          <p:spTgt spid="173"/>
                                        </p:tgtEl>
                                        <p:attrNameLst>
                                          <p:attrName>ppt_y</p:attrName>
                                        </p:attrNameLst>
                                      </p:cBhvr>
                                      <p:tavLst>
                                        <p:tav tm="0">
                                          <p:val>
                                            <p:strVal val="#ppt_y-#ppt_h/2"/>
                                          </p:val>
                                        </p:tav>
                                        <p:tav tm="100000">
                                          <p:val>
                                            <p:strVal val="#ppt_y"/>
                                          </p:val>
                                        </p:tav>
                                      </p:tavLst>
                                    </p:anim>
                                    <p:anim calcmode="lin" valueType="num">
                                      <p:cBhvr>
                                        <p:cTn id="25" dur="1000" fill="hold"/>
                                        <p:tgtEl>
                                          <p:spTgt spid="173"/>
                                        </p:tgtEl>
                                        <p:attrNameLst>
                                          <p:attrName>ppt_w</p:attrName>
                                        </p:attrNameLst>
                                      </p:cBhvr>
                                      <p:tavLst>
                                        <p:tav tm="0">
                                          <p:val>
                                            <p:strVal val="#ppt_w"/>
                                          </p:val>
                                        </p:tav>
                                        <p:tav tm="100000">
                                          <p:val>
                                            <p:strVal val="#ppt_w"/>
                                          </p:val>
                                        </p:tav>
                                      </p:tavLst>
                                    </p:anim>
                                    <p:anim calcmode="lin" valueType="num">
                                      <p:cBhvr>
                                        <p:cTn id="26" dur="1000" fill="hold"/>
                                        <p:tgtEl>
                                          <p:spTgt spid="173"/>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grpId="0" nodeType="clickEffect">
                                  <p:stCondLst>
                                    <p:cond delay="0"/>
                                  </p:stCondLst>
                                  <p:iterate>
                                    <p:tmAbs val="0"/>
                                  </p:iterate>
                                  <p:childTnLst>
                                    <p:set>
                                      <p:cBhvr>
                                        <p:cTn id="30" fill="hold"/>
                                        <p:tgtEl>
                                          <p:spTgt spid="176"/>
                                        </p:tgtEl>
                                        <p:attrNameLst>
                                          <p:attrName>style.visibility</p:attrName>
                                        </p:attrNameLst>
                                      </p:cBhvr>
                                      <p:to>
                                        <p:strVal val="visible"/>
                                      </p:to>
                                    </p:set>
                                    <p:anim calcmode="lin" valueType="num">
                                      <p:cBhvr>
                                        <p:cTn id="31" dur="1000" fill="hold"/>
                                        <p:tgtEl>
                                          <p:spTgt spid="176"/>
                                        </p:tgtEl>
                                        <p:attrNameLst>
                                          <p:attrName>ppt_x</p:attrName>
                                        </p:attrNameLst>
                                      </p:cBhvr>
                                      <p:tavLst>
                                        <p:tav tm="0">
                                          <p:val>
                                            <p:strVal val="#ppt_x"/>
                                          </p:val>
                                        </p:tav>
                                        <p:tav tm="100000">
                                          <p:val>
                                            <p:strVal val="#ppt_x"/>
                                          </p:val>
                                        </p:tav>
                                      </p:tavLst>
                                    </p:anim>
                                    <p:anim calcmode="lin" valueType="num">
                                      <p:cBhvr>
                                        <p:cTn id="32" dur="1000" fill="hold"/>
                                        <p:tgtEl>
                                          <p:spTgt spid="176"/>
                                        </p:tgtEl>
                                        <p:attrNameLst>
                                          <p:attrName>ppt_y</p:attrName>
                                        </p:attrNameLst>
                                      </p:cBhvr>
                                      <p:tavLst>
                                        <p:tav tm="0">
                                          <p:val>
                                            <p:strVal val="#ppt_y-#ppt_h/2"/>
                                          </p:val>
                                        </p:tav>
                                        <p:tav tm="100000">
                                          <p:val>
                                            <p:strVal val="#ppt_y"/>
                                          </p:val>
                                        </p:tav>
                                      </p:tavLst>
                                    </p:anim>
                                    <p:anim calcmode="lin" valueType="num">
                                      <p:cBhvr>
                                        <p:cTn id="33" dur="1000" fill="hold"/>
                                        <p:tgtEl>
                                          <p:spTgt spid="176"/>
                                        </p:tgtEl>
                                        <p:attrNameLst>
                                          <p:attrName>ppt_w</p:attrName>
                                        </p:attrNameLst>
                                      </p:cBhvr>
                                      <p:tavLst>
                                        <p:tav tm="0">
                                          <p:val>
                                            <p:strVal val="#ppt_w"/>
                                          </p:val>
                                        </p:tav>
                                        <p:tav tm="100000">
                                          <p:val>
                                            <p:strVal val="#ppt_w"/>
                                          </p:val>
                                        </p:tav>
                                      </p:tavLst>
                                    </p:anim>
                                    <p:anim calcmode="lin" valueType="num">
                                      <p:cBhvr>
                                        <p:cTn id="34" dur="1000" fill="hold"/>
                                        <p:tgtEl>
                                          <p:spTgt spid="176"/>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grpId="0" nodeType="clickEffect">
                                  <p:stCondLst>
                                    <p:cond delay="0"/>
                                  </p:stCondLst>
                                  <p:iterate>
                                    <p:tmAbs val="0"/>
                                  </p:iterate>
                                  <p:childTnLst>
                                    <p:set>
                                      <p:cBhvr>
                                        <p:cTn id="38" fill="hold"/>
                                        <p:tgtEl>
                                          <p:spTgt spid="179"/>
                                        </p:tgtEl>
                                        <p:attrNameLst>
                                          <p:attrName>style.visibility</p:attrName>
                                        </p:attrNameLst>
                                      </p:cBhvr>
                                      <p:to>
                                        <p:strVal val="visible"/>
                                      </p:to>
                                    </p:set>
                                    <p:anim calcmode="lin" valueType="num">
                                      <p:cBhvr>
                                        <p:cTn id="39" dur="1000" fill="hold"/>
                                        <p:tgtEl>
                                          <p:spTgt spid="179"/>
                                        </p:tgtEl>
                                        <p:attrNameLst>
                                          <p:attrName>ppt_x</p:attrName>
                                        </p:attrNameLst>
                                      </p:cBhvr>
                                      <p:tavLst>
                                        <p:tav tm="0">
                                          <p:val>
                                            <p:strVal val="#ppt_x"/>
                                          </p:val>
                                        </p:tav>
                                        <p:tav tm="100000">
                                          <p:val>
                                            <p:strVal val="#ppt_x"/>
                                          </p:val>
                                        </p:tav>
                                      </p:tavLst>
                                    </p:anim>
                                    <p:anim calcmode="lin" valueType="num">
                                      <p:cBhvr>
                                        <p:cTn id="40" dur="1000" fill="hold"/>
                                        <p:tgtEl>
                                          <p:spTgt spid="179"/>
                                        </p:tgtEl>
                                        <p:attrNameLst>
                                          <p:attrName>ppt_y</p:attrName>
                                        </p:attrNameLst>
                                      </p:cBhvr>
                                      <p:tavLst>
                                        <p:tav tm="0">
                                          <p:val>
                                            <p:strVal val="#ppt_y-#ppt_h/2"/>
                                          </p:val>
                                        </p:tav>
                                        <p:tav tm="100000">
                                          <p:val>
                                            <p:strVal val="#ppt_y"/>
                                          </p:val>
                                        </p:tav>
                                      </p:tavLst>
                                    </p:anim>
                                    <p:anim calcmode="lin" valueType="num">
                                      <p:cBhvr>
                                        <p:cTn id="41" dur="1000" fill="hold"/>
                                        <p:tgtEl>
                                          <p:spTgt spid="179"/>
                                        </p:tgtEl>
                                        <p:attrNameLst>
                                          <p:attrName>ppt_w</p:attrName>
                                        </p:attrNameLst>
                                      </p:cBhvr>
                                      <p:tavLst>
                                        <p:tav tm="0">
                                          <p:val>
                                            <p:strVal val="#ppt_w"/>
                                          </p:val>
                                        </p:tav>
                                        <p:tav tm="100000">
                                          <p:val>
                                            <p:strVal val="#ppt_w"/>
                                          </p:val>
                                        </p:tav>
                                      </p:tavLst>
                                    </p:anim>
                                    <p:anim calcmode="lin" valueType="num">
                                      <p:cBhvr>
                                        <p:cTn id="42" dur="1000" fill="hold"/>
                                        <p:tgtEl>
                                          <p:spTgt spid="179"/>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0" nodeType="clickEffect">
                                  <p:stCondLst>
                                    <p:cond delay="0"/>
                                  </p:stCondLst>
                                  <p:iterate>
                                    <p:tmAbs val="0"/>
                                  </p:iterate>
                                  <p:childTnLst>
                                    <p:set>
                                      <p:cBhvr>
                                        <p:cTn id="46" fill="hold"/>
                                        <p:tgtEl>
                                          <p:spTgt spid="182"/>
                                        </p:tgtEl>
                                        <p:attrNameLst>
                                          <p:attrName>style.visibility</p:attrName>
                                        </p:attrNameLst>
                                      </p:cBhvr>
                                      <p:to>
                                        <p:strVal val="visible"/>
                                      </p:to>
                                    </p:set>
                                    <p:anim calcmode="lin" valueType="num">
                                      <p:cBhvr>
                                        <p:cTn id="47" dur="1000" fill="hold"/>
                                        <p:tgtEl>
                                          <p:spTgt spid="182"/>
                                        </p:tgtEl>
                                        <p:attrNameLst>
                                          <p:attrName>ppt_x</p:attrName>
                                        </p:attrNameLst>
                                      </p:cBhvr>
                                      <p:tavLst>
                                        <p:tav tm="0">
                                          <p:val>
                                            <p:strVal val="#ppt_x"/>
                                          </p:val>
                                        </p:tav>
                                        <p:tav tm="100000">
                                          <p:val>
                                            <p:strVal val="#ppt_x"/>
                                          </p:val>
                                        </p:tav>
                                      </p:tavLst>
                                    </p:anim>
                                    <p:anim calcmode="lin" valueType="num">
                                      <p:cBhvr>
                                        <p:cTn id="48" dur="1000" fill="hold"/>
                                        <p:tgtEl>
                                          <p:spTgt spid="182"/>
                                        </p:tgtEl>
                                        <p:attrNameLst>
                                          <p:attrName>ppt_y</p:attrName>
                                        </p:attrNameLst>
                                      </p:cBhvr>
                                      <p:tavLst>
                                        <p:tav tm="0">
                                          <p:val>
                                            <p:strVal val="#ppt_y-#ppt_h/2"/>
                                          </p:val>
                                        </p:tav>
                                        <p:tav tm="100000">
                                          <p:val>
                                            <p:strVal val="#ppt_y"/>
                                          </p:val>
                                        </p:tav>
                                      </p:tavLst>
                                    </p:anim>
                                    <p:anim calcmode="lin" valueType="num">
                                      <p:cBhvr>
                                        <p:cTn id="49" dur="1000" fill="hold"/>
                                        <p:tgtEl>
                                          <p:spTgt spid="182"/>
                                        </p:tgtEl>
                                        <p:attrNameLst>
                                          <p:attrName>ppt_w</p:attrName>
                                        </p:attrNameLst>
                                      </p:cBhvr>
                                      <p:tavLst>
                                        <p:tav tm="0">
                                          <p:val>
                                            <p:strVal val="#ppt_w"/>
                                          </p:val>
                                        </p:tav>
                                        <p:tav tm="100000">
                                          <p:val>
                                            <p:strVal val="#ppt_w"/>
                                          </p:val>
                                        </p:tav>
                                      </p:tavLst>
                                    </p:anim>
                                    <p:anim calcmode="lin" valueType="num">
                                      <p:cBhvr>
                                        <p:cTn id="50" dur="1000" fill="hold"/>
                                        <p:tgtEl>
                                          <p:spTgt spid="1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0" grpId="0" animBg="1" advAuto="0"/>
      <p:bldP spid="173" grpId="0" animBg="1" advAuto="0"/>
      <p:bldP spid="176" grpId="0" animBg="1" advAuto="0"/>
      <p:bldP spid="179" grpId="0" animBg="1" advAuto="0"/>
      <p:bldP spid="182"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p:nvPr>
        </p:nvSpPr>
        <p:spPr>
          <a:xfrm>
            <a:off x="762000" y="8395085"/>
            <a:ext cx="11480800" cy="1346201"/>
          </a:xfrm>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Safest Packet Size</a:t>
            </a:r>
          </a:p>
        </p:txBody>
      </p:sp>
      <p:grpSp>
        <p:nvGrpSpPr>
          <p:cNvPr id="189" name="Group 189"/>
          <p:cNvGrpSpPr/>
          <p:nvPr/>
        </p:nvGrpSpPr>
        <p:grpSpPr>
          <a:xfrm>
            <a:off x="742950" y="1198065"/>
            <a:ext cx="11518900" cy="3359789"/>
            <a:chOff x="-12700" y="-12700"/>
            <a:chExt cx="11518900" cy="3359788"/>
          </a:xfrm>
        </p:grpSpPr>
        <p:pic>
          <p:nvPicPr>
            <p:cNvPr id="188" name="1400.png"/>
            <p:cNvPicPr/>
            <p:nvPr/>
          </p:nvPicPr>
          <p:blipFill>
            <a:blip r:embed="rId3">
              <a:extLst/>
            </a:blip>
            <a:srcRect l="911" r="911"/>
            <a:stretch>
              <a:fillRect/>
            </a:stretch>
          </p:blipFill>
          <p:spPr>
            <a:xfrm>
              <a:off x="0" y="0"/>
              <a:ext cx="11480800" cy="3321689"/>
            </a:xfrm>
            <a:prstGeom prst="rect">
              <a:avLst/>
            </a:prstGeom>
            <a:ln>
              <a:noFill/>
            </a:ln>
            <a:effectLst/>
          </p:spPr>
        </p:pic>
        <p:pic>
          <p:nvPicPr>
            <p:cNvPr id="187" name="Picture 186"/>
            <p:cNvPicPr/>
            <p:nvPr/>
          </p:nvPicPr>
          <p:blipFill>
            <a:blip r:embed="rId4">
              <a:extLst/>
            </a:blip>
            <a:stretch>
              <a:fillRect/>
            </a:stretch>
          </p:blipFill>
          <p:spPr>
            <a:xfrm>
              <a:off x="-12700" y="-12700"/>
              <a:ext cx="11518900" cy="3359789"/>
            </a:xfrm>
            <a:prstGeom prst="rect">
              <a:avLst/>
            </a:prstGeom>
            <a:effectLst/>
          </p:spPr>
        </p:pic>
      </p:grpSp>
      <p:grpSp>
        <p:nvGrpSpPr>
          <p:cNvPr id="192" name="Group 192"/>
          <p:cNvGrpSpPr/>
          <p:nvPr/>
        </p:nvGrpSpPr>
        <p:grpSpPr>
          <a:xfrm>
            <a:off x="742950" y="5158730"/>
            <a:ext cx="11518900" cy="3359789"/>
            <a:chOff x="-12700" y="-12700"/>
            <a:chExt cx="11518900" cy="3359788"/>
          </a:xfrm>
        </p:grpSpPr>
        <p:pic>
          <p:nvPicPr>
            <p:cNvPr id="191" name="548.png"/>
            <p:cNvPicPr/>
            <p:nvPr/>
          </p:nvPicPr>
          <p:blipFill>
            <a:blip r:embed="rId5">
              <a:extLst/>
            </a:blip>
            <a:srcRect l="911" r="911"/>
            <a:stretch>
              <a:fillRect/>
            </a:stretch>
          </p:blipFill>
          <p:spPr>
            <a:xfrm>
              <a:off x="0" y="0"/>
              <a:ext cx="11480800" cy="3321689"/>
            </a:xfrm>
            <a:prstGeom prst="rect">
              <a:avLst/>
            </a:prstGeom>
            <a:ln>
              <a:noFill/>
            </a:ln>
            <a:effectLst/>
          </p:spPr>
        </p:pic>
        <p:pic>
          <p:nvPicPr>
            <p:cNvPr id="190" name="Picture 189"/>
            <p:cNvPicPr/>
            <p:nvPr/>
          </p:nvPicPr>
          <p:blipFill>
            <a:blip r:embed="rId4">
              <a:extLst/>
            </a:blip>
            <a:stretch>
              <a:fillRect/>
            </a:stretch>
          </p:blipFill>
          <p:spPr>
            <a:xfrm>
              <a:off x="-12700" y="-12700"/>
              <a:ext cx="11518900" cy="3359789"/>
            </a:xfrm>
            <a:prstGeom prst="rect">
              <a:avLst/>
            </a:prstGeom>
            <a:effectLst/>
          </p:spPr>
        </p:pic>
      </p:grpSp>
      <p:sp>
        <p:nvSpPr>
          <p:cNvPr id="193" name="Shape 193"/>
          <p:cNvSpPr/>
          <p:nvPr/>
        </p:nvSpPr>
        <p:spPr>
          <a:xfrm>
            <a:off x="762000" y="-8700"/>
            <a:ext cx="11480800" cy="1346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defRPr sz="7400">
                <a:effectLst>
                  <a:outerShdw blurRad="25400" dist="25400" dir="15900000" rotWithShape="0">
                    <a:srgbClr val="595650">
                      <a:alpha val="33000"/>
                    </a:srgbClr>
                  </a:outerShdw>
                </a:effectLst>
              </a:defRPr>
            </a:lvl1p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Maximum Packet Size</a:t>
            </a:r>
          </a:p>
        </p:txBody>
      </p:sp>
    </p:spTree>
  </p:cSld>
  <p:clrMapOvr>
    <a:masterClrMapping/>
  </p:clrMapOvr>
  <p:transition spd="slow">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9"/>
          <p:cNvGrpSpPr/>
          <p:nvPr/>
        </p:nvGrpSpPr>
        <p:grpSpPr>
          <a:xfrm>
            <a:off x="730250" y="2349500"/>
            <a:ext cx="5397500" cy="6451600"/>
            <a:chOff x="-12700" y="-12700"/>
            <a:chExt cx="5397500" cy="6451600"/>
          </a:xfrm>
        </p:grpSpPr>
        <p:pic>
          <p:nvPicPr>
            <p:cNvPr id="38" name="11500089_1.jpg"/>
            <p:cNvPicPr/>
            <p:nvPr/>
          </p:nvPicPr>
          <p:blipFill>
            <a:blip r:embed="rId3">
              <a:extLst/>
            </a:blip>
            <a:srcRect l="8217" r="8217"/>
            <a:stretch>
              <a:fillRect/>
            </a:stretch>
          </p:blipFill>
          <p:spPr>
            <a:xfrm>
              <a:off x="0" y="0"/>
              <a:ext cx="5359400" cy="6413500"/>
            </a:xfrm>
            <a:prstGeom prst="rect">
              <a:avLst/>
            </a:prstGeom>
            <a:ln>
              <a:noFill/>
            </a:ln>
            <a:effectLst/>
          </p:spPr>
        </p:pic>
        <p:pic>
          <p:nvPicPr>
            <p:cNvPr id="37" name="Picture 36"/>
            <p:cNvPicPr/>
            <p:nvPr/>
          </p:nvPicPr>
          <p:blipFill>
            <a:blip r:embed="rId4">
              <a:extLst/>
            </a:blip>
            <a:stretch>
              <a:fillRect/>
            </a:stretch>
          </p:blipFill>
          <p:spPr>
            <a:xfrm>
              <a:off x="-12700" y="-12700"/>
              <a:ext cx="5397500" cy="6451600"/>
            </a:xfrm>
            <a:prstGeom prst="rect">
              <a:avLst/>
            </a:prstGeom>
            <a:effectLst/>
          </p:spPr>
        </p:pic>
      </p:grpSp>
      <p:sp>
        <p:nvSpPr>
          <p:cNvPr id="40" name="Shape 40"/>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The Telegram</a:t>
            </a:r>
          </a:p>
        </p:txBody>
      </p:sp>
      <p:sp>
        <p:nvSpPr>
          <p:cNvPr id="41" name="Shape 41"/>
          <p:cNvSpPr>
            <a:spLocks noGrp="1"/>
          </p:cNvSpPr>
          <p:nvPr>
            <p:ph type="body" idx="1"/>
          </p:nvPr>
        </p:nvSpPr>
        <p:spPr>
          <a:xfrm>
            <a:off x="6896100" y="2368550"/>
            <a:ext cx="5334000" cy="6413500"/>
          </a:xfrm>
          <a:prstGeom prst="rect">
            <a:avLst/>
          </a:prstGeom>
        </p:spPr>
        <p:txBody>
          <a:bodyPr/>
          <a:lstStyle/>
          <a:p>
            <a:pPr lvl="0">
              <a:buBlip>
                <a:blip r:embed="rId5"/>
              </a:buBlip>
              <a:defRPr sz="1800">
                <a:solidFill>
                  <a:srgbClr val="000000"/>
                </a:solidFill>
              </a:defRPr>
            </a:pPr>
            <a:r>
              <a:rPr sz="3200">
                <a:solidFill>
                  <a:srgbClr val="6C6963"/>
                </a:solidFill>
              </a:rPr>
              <a:t>Self-contained</a:t>
            </a:r>
          </a:p>
          <a:p>
            <a:pPr lvl="0">
              <a:buBlip>
                <a:blip r:embed="rId5"/>
              </a:buBlip>
              <a:defRPr sz="1800">
                <a:solidFill>
                  <a:srgbClr val="000000"/>
                </a:solidFill>
              </a:defRPr>
            </a:pPr>
            <a:r>
              <a:rPr sz="3200">
                <a:solidFill>
                  <a:srgbClr val="6C6963"/>
                </a:solidFill>
              </a:rPr>
              <a:t>Conveys data</a:t>
            </a:r>
          </a:p>
          <a:p>
            <a:pPr lvl="0">
              <a:buBlip>
                <a:blip r:embed="rId5"/>
              </a:buBlip>
              <a:defRPr sz="1800">
                <a:solidFill>
                  <a:srgbClr val="000000"/>
                </a:solidFill>
              </a:defRPr>
            </a:pPr>
            <a:r>
              <a:rPr sz="3200">
                <a:solidFill>
                  <a:srgbClr val="6C6963"/>
                </a:solidFill>
              </a:rPr>
              <a:t>Independent</a:t>
            </a:r>
          </a:p>
          <a:p>
            <a:pPr lvl="0">
              <a:buBlip>
                <a:blip r:embed="rId5"/>
              </a:buBlip>
              <a:defRPr sz="1800">
                <a:solidFill>
                  <a:srgbClr val="000000"/>
                </a:solidFill>
              </a:defRPr>
            </a:pPr>
            <a:r>
              <a:rPr sz="3200">
                <a:solidFill>
                  <a:srgbClr val="6C6963"/>
                </a:solidFill>
              </a:rPr>
              <a:t>Ignorant of its medium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1">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bldLvl="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UDP Packets</a:t>
            </a:r>
          </a:p>
        </p:txBody>
      </p:sp>
      <p:sp>
        <p:nvSpPr>
          <p:cNvPr id="198" name="Shape 198"/>
          <p:cNvSpPr>
            <a:spLocks noGrp="1"/>
          </p:cNvSpPr>
          <p:nvPr>
            <p:ph type="body" idx="1"/>
          </p:nvPr>
        </p:nvSpPr>
        <p:spPr>
          <a:prstGeom prst="rect">
            <a:avLst/>
          </a:prstGeom>
        </p:spPr>
        <p:txBody>
          <a:bodyPr>
            <a:normAutofit/>
          </a:bodyPr>
          <a:lstStyle/>
          <a:p>
            <a:pPr lvl="0">
              <a:buBlip>
                <a:blip r:embed="rId3"/>
              </a:buBlip>
              <a:defRPr sz="1800">
                <a:solidFill>
                  <a:srgbClr val="000000"/>
                </a:solidFill>
              </a:defRPr>
            </a:pPr>
            <a:r>
              <a:rPr sz="4200">
                <a:solidFill>
                  <a:srgbClr val="6C6963"/>
                </a:solidFill>
              </a:rPr>
              <a:t>Completely self-contained</a:t>
            </a:r>
          </a:p>
          <a:p>
            <a:pPr lvl="0">
              <a:buBlip>
                <a:blip r:embed="rId3"/>
              </a:buBlip>
              <a:defRPr sz="1800">
                <a:solidFill>
                  <a:srgbClr val="000000"/>
                </a:solidFill>
              </a:defRPr>
            </a:pPr>
            <a:r>
              <a:rPr sz="4200">
                <a:solidFill>
                  <a:srgbClr val="6C6963"/>
                </a:solidFill>
              </a:rPr>
              <a:t>Minimal overhead</a:t>
            </a:r>
          </a:p>
          <a:p>
            <a:pPr lvl="0">
              <a:buBlip>
                <a:blip r:embed="rId3"/>
              </a:buBlip>
              <a:defRPr sz="1800">
                <a:solidFill>
                  <a:srgbClr val="000000"/>
                </a:solidFill>
              </a:defRPr>
            </a:pPr>
            <a:r>
              <a:rPr sz="4200">
                <a:solidFill>
                  <a:srgbClr val="6C6963"/>
                </a:solidFill>
              </a:rPr>
              <a:t>Unreliable</a:t>
            </a:r>
          </a:p>
          <a:p>
            <a:pPr lvl="0">
              <a:buBlip>
                <a:blip r:embed="rId3"/>
              </a:buBlip>
              <a:defRPr sz="1800">
                <a:solidFill>
                  <a:srgbClr val="000000"/>
                </a:solidFill>
              </a:defRPr>
            </a:pPr>
            <a:r>
              <a:rPr sz="4200">
                <a:solidFill>
                  <a:srgbClr val="6C6963"/>
                </a:solidFill>
              </a:rPr>
              <a:t>Sockets &amp; Ports</a:t>
            </a:r>
          </a:p>
          <a:p>
            <a:pPr lvl="0">
              <a:buBlip>
                <a:blip r:embed="rId3"/>
              </a:buBlip>
              <a:defRPr sz="1800">
                <a:solidFill>
                  <a:srgbClr val="000000"/>
                </a:solidFill>
              </a:defRPr>
            </a:pPr>
            <a:r>
              <a:rPr sz="4200">
                <a:solidFill>
                  <a:srgbClr val="6C6963"/>
                </a:solidFill>
              </a:rPr>
              <a:t>1400 bytes </a:t>
            </a:r>
            <a:r>
              <a:rPr sz="4200" i="1">
                <a:solidFill>
                  <a:srgbClr val="6C6963"/>
                </a:solidFill>
              </a:rPr>
              <a:t>should </a:t>
            </a:r>
            <a:r>
              <a:rPr sz="4200">
                <a:solidFill>
                  <a:srgbClr val="6C6963"/>
                </a:solidFill>
              </a:rPr>
              <a:t>be safe, 548 bytes </a:t>
            </a:r>
            <a:r>
              <a:rPr sz="4200" i="1">
                <a:solidFill>
                  <a:srgbClr val="6C6963"/>
                </a:solidFill>
              </a:rPr>
              <a:t>will</a:t>
            </a:r>
            <a:r>
              <a:rPr sz="4200">
                <a:solidFill>
                  <a:srgbClr val="6C6963"/>
                </a:solidFill>
              </a:rPr>
              <a:t> be safe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8">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1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9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730249" y="2349500"/>
            <a:ext cx="5397501" cy="6451601"/>
            <a:chOff x="-12700" y="-1606489"/>
            <a:chExt cx="5397500" cy="6451600"/>
          </a:xfrm>
        </p:grpSpPr>
        <p:pic>
          <p:nvPicPr>
            <p:cNvPr id="46" name="Screen Shot 2014-09-09 at 8.50.15 PM.png"/>
            <p:cNvPicPr/>
            <p:nvPr/>
          </p:nvPicPr>
          <p:blipFill>
            <a:blip r:embed="rId3">
              <a:extLst/>
            </a:blip>
            <a:srcRect/>
            <a:stretch>
              <a:fillRect/>
            </a:stretch>
          </p:blipFill>
          <p:spPr>
            <a:xfrm>
              <a:off x="0" y="0"/>
              <a:ext cx="5359400" cy="3225922"/>
            </a:xfrm>
            <a:prstGeom prst="rect">
              <a:avLst/>
            </a:prstGeom>
            <a:ln>
              <a:noFill/>
            </a:ln>
            <a:effectLst/>
          </p:spPr>
        </p:pic>
        <p:pic>
          <p:nvPicPr>
            <p:cNvPr id="45" name="Picture 44"/>
            <p:cNvPicPr/>
            <p:nvPr/>
          </p:nvPicPr>
          <p:blipFill>
            <a:blip r:embed="rId4">
              <a:extLst/>
            </a:blip>
            <a:stretch>
              <a:fillRect/>
            </a:stretch>
          </p:blipFill>
          <p:spPr>
            <a:xfrm>
              <a:off x="-12700" y="-1606490"/>
              <a:ext cx="5397500" cy="6451601"/>
            </a:xfrm>
            <a:prstGeom prst="rect">
              <a:avLst/>
            </a:prstGeom>
            <a:effectLst/>
          </p:spPr>
        </p:pic>
      </p:grpSp>
      <p:sp>
        <p:nvSpPr>
          <p:cNvPr id="48" name="Shape 48"/>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The Datagram</a:t>
            </a:r>
          </a:p>
        </p:txBody>
      </p:sp>
      <p:sp>
        <p:nvSpPr>
          <p:cNvPr id="49" name="Shape 49"/>
          <p:cNvSpPr>
            <a:spLocks noGrp="1"/>
          </p:cNvSpPr>
          <p:nvPr>
            <p:ph type="body" idx="1"/>
          </p:nvPr>
        </p:nvSpPr>
        <p:spPr>
          <a:xfrm>
            <a:off x="6896100" y="2368550"/>
            <a:ext cx="5334000" cy="6413500"/>
          </a:xfrm>
          <a:prstGeom prst="rect">
            <a:avLst/>
          </a:prstGeom>
        </p:spPr>
        <p:txBody>
          <a:bodyPr/>
          <a:lstStyle/>
          <a:p>
            <a:pPr marL="0" lvl="0" indent="0">
              <a:buSzTx/>
              <a:buNone/>
              <a:defRPr sz="1800">
                <a:solidFill>
                  <a:srgbClr val="000000"/>
                </a:solidFill>
              </a:defRPr>
            </a:pPr>
            <a:r>
              <a:rPr sz="3200">
                <a:solidFill>
                  <a:srgbClr val="6C6963"/>
                </a:solidFill>
              </a:rPr>
              <a:t>“A self-contained, independent entity of data carrying sufficient information to be routed from the source to the destination computer without reliance on earlier exchanges between this source and destination computer and the transporting network.”</a:t>
            </a:r>
          </a:p>
          <a:p>
            <a:pPr marL="0" lvl="0" indent="0" algn="r">
              <a:buSzTx/>
              <a:buNone/>
              <a:defRPr sz="1800">
                <a:solidFill>
                  <a:srgbClr val="000000"/>
                </a:solidFill>
              </a:defRPr>
            </a:pPr>
            <a:r>
              <a:rPr sz="3200">
                <a:solidFill>
                  <a:srgbClr val="6C6963"/>
                </a:solidFill>
              </a:rPr>
              <a:t>—RFC1594</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55">
            <a:extLst>
              <a:ext uri="{FF2B5EF4-FFF2-40B4-BE49-F238E27FC236}">
                <a16:creationId xmlns:a16="http://schemas.microsoft.com/office/drawing/2014/main" id="{1A75B6ED-999A-4DD9-A264-C0A8BE7FB21A}"/>
              </a:ext>
            </a:extLst>
          </p:cNvPr>
          <p:cNvGrpSpPr/>
          <p:nvPr/>
        </p:nvGrpSpPr>
        <p:grpSpPr>
          <a:xfrm>
            <a:off x="1036891" y="1160820"/>
            <a:ext cx="5397500" cy="6451600"/>
            <a:chOff x="-12700" y="-12700"/>
            <a:chExt cx="5397500" cy="6451600"/>
          </a:xfrm>
        </p:grpSpPr>
        <p:pic>
          <p:nvPicPr>
            <p:cNvPr id="16" name="Osi-model-jb.png">
              <a:extLst>
                <a:ext uri="{FF2B5EF4-FFF2-40B4-BE49-F238E27FC236}">
                  <a16:creationId xmlns:a16="http://schemas.microsoft.com/office/drawing/2014/main" id="{151E7C82-D4FB-4A74-BAC5-F693F8B89A72}"/>
                </a:ext>
              </a:extLst>
            </p:cNvPr>
            <p:cNvPicPr/>
            <p:nvPr/>
          </p:nvPicPr>
          <p:blipFill>
            <a:blip r:embed="rId3">
              <a:extLst/>
            </a:blip>
            <a:srcRect l="1702" r="1702"/>
            <a:stretch>
              <a:fillRect/>
            </a:stretch>
          </p:blipFill>
          <p:spPr>
            <a:xfrm>
              <a:off x="0" y="0"/>
              <a:ext cx="5359400" cy="6413500"/>
            </a:xfrm>
            <a:prstGeom prst="rect">
              <a:avLst/>
            </a:prstGeom>
            <a:ln>
              <a:noFill/>
            </a:ln>
            <a:effectLst/>
          </p:spPr>
        </p:pic>
        <p:pic>
          <p:nvPicPr>
            <p:cNvPr id="17" name="Picture 16">
              <a:extLst>
                <a:ext uri="{FF2B5EF4-FFF2-40B4-BE49-F238E27FC236}">
                  <a16:creationId xmlns:a16="http://schemas.microsoft.com/office/drawing/2014/main" id="{E3D1B467-3D28-41CC-94D7-530F5A72177F}"/>
                </a:ext>
              </a:extLst>
            </p:cNvPr>
            <p:cNvPicPr/>
            <p:nvPr/>
          </p:nvPicPr>
          <p:blipFill>
            <a:blip r:embed="rId4">
              <a:extLst/>
            </a:blip>
            <a:stretch>
              <a:fillRect/>
            </a:stretch>
          </p:blipFill>
          <p:spPr>
            <a:xfrm>
              <a:off x="-12700" y="-12700"/>
              <a:ext cx="5397500" cy="6451600"/>
            </a:xfrm>
            <a:prstGeom prst="rect">
              <a:avLst/>
            </a:prstGeom>
            <a:effectLst/>
          </p:spPr>
        </p:pic>
      </p:grpSp>
      <p:grpSp>
        <p:nvGrpSpPr>
          <p:cNvPr id="18" name="Group 68">
            <a:extLst>
              <a:ext uri="{FF2B5EF4-FFF2-40B4-BE49-F238E27FC236}">
                <a16:creationId xmlns:a16="http://schemas.microsoft.com/office/drawing/2014/main" id="{70F46F97-5E04-42C1-8F72-87448F45AA25}"/>
              </a:ext>
            </a:extLst>
          </p:cNvPr>
          <p:cNvGrpSpPr/>
          <p:nvPr/>
        </p:nvGrpSpPr>
        <p:grpSpPr>
          <a:xfrm>
            <a:off x="6712768" y="1148120"/>
            <a:ext cx="5397501" cy="6451601"/>
            <a:chOff x="-1053961" y="-12700"/>
            <a:chExt cx="5397500" cy="6451600"/>
          </a:xfrm>
        </p:grpSpPr>
        <p:pic>
          <p:nvPicPr>
            <p:cNvPr id="19" name="Application_Layer.png">
              <a:extLst>
                <a:ext uri="{FF2B5EF4-FFF2-40B4-BE49-F238E27FC236}">
                  <a16:creationId xmlns:a16="http://schemas.microsoft.com/office/drawing/2014/main" id="{799A9D92-2E00-4659-81F4-C53DDD272404}"/>
                </a:ext>
              </a:extLst>
            </p:cNvPr>
            <p:cNvPicPr/>
            <p:nvPr/>
          </p:nvPicPr>
          <p:blipFill>
            <a:blip r:embed="rId5">
              <a:extLst/>
            </a:blip>
            <a:srcRect/>
            <a:stretch>
              <a:fillRect/>
            </a:stretch>
          </p:blipFill>
          <p:spPr>
            <a:xfrm>
              <a:off x="0" y="0"/>
              <a:ext cx="3276878" cy="6413500"/>
            </a:xfrm>
            <a:prstGeom prst="rect">
              <a:avLst/>
            </a:prstGeom>
            <a:ln>
              <a:noFill/>
            </a:ln>
            <a:effectLst/>
          </p:spPr>
        </p:pic>
        <p:pic>
          <p:nvPicPr>
            <p:cNvPr id="20" name="Picture 19">
              <a:extLst>
                <a:ext uri="{FF2B5EF4-FFF2-40B4-BE49-F238E27FC236}">
                  <a16:creationId xmlns:a16="http://schemas.microsoft.com/office/drawing/2014/main" id="{CF5FC44E-E1CF-4B02-BD65-6026EEF04849}"/>
                </a:ext>
              </a:extLst>
            </p:cNvPr>
            <p:cNvPicPr/>
            <p:nvPr/>
          </p:nvPicPr>
          <p:blipFill>
            <a:blip r:embed="rId4">
              <a:extLst/>
            </a:blip>
            <a:stretch>
              <a:fillRect/>
            </a:stretch>
          </p:blipFill>
          <p:spPr>
            <a:xfrm>
              <a:off x="-1053962" y="-12701"/>
              <a:ext cx="5397501" cy="6451601"/>
            </a:xfrm>
            <a:prstGeom prst="rect">
              <a:avLst/>
            </a:prstGeom>
            <a:effectLst/>
          </p:spPr>
        </p:pic>
      </p:gr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p:tmAbs val="0"/>
                                  </p:iterate>
                                  <p:childTnLst>
                                    <p:set>
                                      <p:cBhvr>
                                        <p:cTn id="6" fill="hold"/>
                                        <p:tgtEl>
                                          <p:spTgt spid="18"/>
                                        </p:tgtEl>
                                        <p:attrNameLst>
                                          <p:attrName>style.visibility</p:attrName>
                                        </p:attrNameLst>
                                      </p:cBhvr>
                                      <p:to>
                                        <p:strVal val="visible"/>
                                      </p:to>
                                    </p:set>
                                    <p:animEffect transition="in" filter="dissolve">
                                      <p:cBhvr>
                                        <p:cTn id="7"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4"/>
          <p:cNvGrpSpPr/>
          <p:nvPr/>
        </p:nvGrpSpPr>
        <p:grpSpPr>
          <a:xfrm>
            <a:off x="6858000" y="2349499"/>
            <a:ext cx="5397500" cy="6451601"/>
            <a:chOff x="-1089025" y="-12700"/>
            <a:chExt cx="5397500" cy="6451600"/>
          </a:xfrm>
        </p:grpSpPr>
        <p:pic>
          <p:nvPicPr>
            <p:cNvPr id="63" name="osi.png"/>
            <p:cNvPicPr/>
            <p:nvPr/>
          </p:nvPicPr>
          <p:blipFill>
            <a:blip r:embed="rId3">
              <a:extLst/>
            </a:blip>
            <a:srcRect/>
            <a:stretch>
              <a:fillRect/>
            </a:stretch>
          </p:blipFill>
          <p:spPr>
            <a:xfrm>
              <a:off x="0" y="0"/>
              <a:ext cx="3206750" cy="6413500"/>
            </a:xfrm>
            <a:prstGeom prst="rect">
              <a:avLst/>
            </a:prstGeom>
            <a:ln>
              <a:noFill/>
            </a:ln>
            <a:effectLst/>
          </p:spPr>
        </p:pic>
        <p:pic>
          <p:nvPicPr>
            <p:cNvPr id="62" name="Picture 61"/>
            <p:cNvPicPr/>
            <p:nvPr/>
          </p:nvPicPr>
          <p:blipFill>
            <a:blip r:embed="rId4">
              <a:extLst/>
            </a:blip>
            <a:stretch>
              <a:fillRect/>
            </a:stretch>
          </p:blipFill>
          <p:spPr>
            <a:xfrm>
              <a:off x="-1089025" y="-12701"/>
              <a:ext cx="5397500" cy="6451601"/>
            </a:xfrm>
            <a:prstGeom prst="rect">
              <a:avLst/>
            </a:prstGeom>
            <a:effectLst/>
          </p:spPr>
        </p:pic>
      </p:grpSp>
      <p:sp>
        <p:nvSpPr>
          <p:cNvPr id="65" name="Shape 65"/>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The TCP/IP Model</a:t>
            </a:r>
          </a:p>
        </p:txBody>
      </p:sp>
      <p:grpSp>
        <p:nvGrpSpPr>
          <p:cNvPr id="68" name="Group 68"/>
          <p:cNvGrpSpPr/>
          <p:nvPr/>
        </p:nvGrpSpPr>
        <p:grpSpPr>
          <a:xfrm>
            <a:off x="6858000" y="2349500"/>
            <a:ext cx="5397501" cy="6451601"/>
            <a:chOff x="-1053961" y="-12700"/>
            <a:chExt cx="5397500" cy="6451600"/>
          </a:xfrm>
        </p:grpSpPr>
        <p:pic>
          <p:nvPicPr>
            <p:cNvPr id="67" name="Application_Layer.png"/>
            <p:cNvPicPr/>
            <p:nvPr/>
          </p:nvPicPr>
          <p:blipFill>
            <a:blip r:embed="rId5">
              <a:extLst/>
            </a:blip>
            <a:srcRect/>
            <a:stretch>
              <a:fillRect/>
            </a:stretch>
          </p:blipFill>
          <p:spPr>
            <a:xfrm>
              <a:off x="0" y="0"/>
              <a:ext cx="3276878" cy="6413500"/>
            </a:xfrm>
            <a:prstGeom prst="rect">
              <a:avLst/>
            </a:prstGeom>
            <a:ln>
              <a:noFill/>
            </a:ln>
            <a:effectLst/>
          </p:spPr>
        </p:pic>
        <p:pic>
          <p:nvPicPr>
            <p:cNvPr id="66" name="Picture 65"/>
            <p:cNvPicPr/>
            <p:nvPr/>
          </p:nvPicPr>
          <p:blipFill>
            <a:blip r:embed="rId4">
              <a:extLst/>
            </a:blip>
            <a:stretch>
              <a:fillRect/>
            </a:stretch>
          </p:blipFill>
          <p:spPr>
            <a:xfrm>
              <a:off x="-1053962" y="-12701"/>
              <a:ext cx="5397501" cy="6451601"/>
            </a:xfrm>
            <a:prstGeom prst="rect">
              <a:avLst/>
            </a:prstGeom>
            <a:effectLst/>
          </p:spPr>
        </p:pic>
      </p:grpSp>
      <p:grpSp>
        <p:nvGrpSpPr>
          <p:cNvPr id="71" name="Group 71"/>
          <p:cNvGrpSpPr/>
          <p:nvPr/>
        </p:nvGrpSpPr>
        <p:grpSpPr>
          <a:xfrm>
            <a:off x="730249" y="2349499"/>
            <a:ext cx="5397501" cy="6451601"/>
            <a:chOff x="-12700" y="-986209"/>
            <a:chExt cx="5397500" cy="6451600"/>
          </a:xfrm>
        </p:grpSpPr>
        <p:pic>
          <p:nvPicPr>
            <p:cNvPr id="70" name="encapsulation.png"/>
            <p:cNvPicPr/>
            <p:nvPr/>
          </p:nvPicPr>
          <p:blipFill>
            <a:blip r:embed="rId6">
              <a:extLst/>
            </a:blip>
            <a:srcRect/>
            <a:stretch>
              <a:fillRect/>
            </a:stretch>
          </p:blipFill>
          <p:spPr>
            <a:xfrm>
              <a:off x="0" y="0"/>
              <a:ext cx="5359400" cy="5021715"/>
            </a:xfrm>
            <a:prstGeom prst="rect">
              <a:avLst/>
            </a:prstGeom>
            <a:ln>
              <a:noFill/>
            </a:ln>
            <a:effectLst/>
          </p:spPr>
        </p:pic>
        <p:pic>
          <p:nvPicPr>
            <p:cNvPr id="69" name="Picture 68"/>
            <p:cNvPicPr/>
            <p:nvPr/>
          </p:nvPicPr>
          <p:blipFill>
            <a:blip r:embed="rId4">
              <a:extLst/>
            </a:blip>
            <a:stretch>
              <a:fillRect/>
            </a:stretch>
          </p:blipFill>
          <p:spPr>
            <a:xfrm>
              <a:off x="-12701" y="-986210"/>
              <a:ext cx="5397501" cy="6451601"/>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p:tmAbs val="0"/>
                                  </p:iterate>
                                  <p:childTnLst>
                                    <p:set>
                                      <p:cBhvr>
                                        <p:cTn id="6" fill="hold"/>
                                        <p:tgtEl>
                                          <p:spTgt spid="68"/>
                                        </p:tgtEl>
                                        <p:attrNameLst>
                                          <p:attrName>style.visibility</p:attrName>
                                        </p:attrNameLst>
                                      </p:cBhvr>
                                      <p:to>
                                        <p:strVal val="visible"/>
                                      </p:to>
                                    </p:set>
                                    <p:animEffect transition="in" filter="dissolve">
                                      <p:cBhvr>
                                        <p:cTn id="7" dur="1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advAuto="0"/>
      <p:bldP spid="71"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Group 77"/>
          <p:cNvGrpSpPr/>
          <p:nvPr/>
        </p:nvGrpSpPr>
        <p:grpSpPr>
          <a:xfrm>
            <a:off x="6857999" y="2349499"/>
            <a:ext cx="5397501" cy="6451601"/>
            <a:chOff x="-12700" y="-12700"/>
            <a:chExt cx="5397500" cy="6451600"/>
          </a:xfrm>
        </p:grpSpPr>
        <p:pic>
          <p:nvPicPr>
            <p:cNvPr id="76" name="leonardo-dicaprio-inception-stills-04.jpg"/>
            <p:cNvPicPr/>
            <p:nvPr/>
          </p:nvPicPr>
          <p:blipFill>
            <a:blip r:embed="rId3">
              <a:extLst/>
            </a:blip>
            <a:srcRect l="26360" t="2191" r="20071" b="2191"/>
            <a:stretch>
              <a:fillRect/>
            </a:stretch>
          </p:blipFill>
          <p:spPr>
            <a:xfrm>
              <a:off x="0" y="0"/>
              <a:ext cx="5359400" cy="6413500"/>
            </a:xfrm>
            <a:prstGeom prst="rect">
              <a:avLst/>
            </a:prstGeom>
            <a:ln>
              <a:noFill/>
            </a:ln>
            <a:effectLst/>
          </p:spPr>
        </p:pic>
        <p:pic>
          <p:nvPicPr>
            <p:cNvPr id="75" name="Picture 74"/>
            <p:cNvPicPr/>
            <p:nvPr/>
          </p:nvPicPr>
          <p:blipFill>
            <a:blip r:embed="rId4">
              <a:extLst/>
            </a:blip>
            <a:stretch>
              <a:fillRect/>
            </a:stretch>
          </p:blipFill>
          <p:spPr>
            <a:xfrm>
              <a:off x="-12700" y="-12700"/>
              <a:ext cx="5397500" cy="6451600"/>
            </a:xfrm>
            <a:prstGeom prst="rect">
              <a:avLst/>
            </a:prstGeom>
            <a:effectLst/>
          </p:spPr>
        </p:pic>
      </p:grpSp>
      <p:sp>
        <p:nvSpPr>
          <p:cNvPr id="78" name="Shape 78"/>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Handling Abstraction</a:t>
            </a:r>
          </a:p>
        </p:txBody>
      </p:sp>
      <p:sp>
        <p:nvSpPr>
          <p:cNvPr id="79" name="Shape 79"/>
          <p:cNvSpPr>
            <a:spLocks noGrp="1"/>
          </p:cNvSpPr>
          <p:nvPr>
            <p:ph type="body" idx="1"/>
          </p:nvPr>
        </p:nvSpPr>
        <p:spPr>
          <a:prstGeom prst="rect">
            <a:avLst/>
          </a:prstGeom>
        </p:spPr>
        <p:txBody>
          <a:bodyPr/>
          <a:lstStyle/>
          <a:p>
            <a:pPr lvl="0">
              <a:buBlip>
                <a:blip r:embed="rId5"/>
              </a:buBlip>
              <a:defRPr sz="1800">
                <a:solidFill>
                  <a:srgbClr val="000000"/>
                </a:solidFill>
              </a:defRPr>
            </a:pPr>
            <a:r>
              <a:rPr sz="3200">
                <a:solidFill>
                  <a:srgbClr val="6C6963"/>
                </a:solidFill>
              </a:rPr>
              <a:t>Operate at your level</a:t>
            </a:r>
          </a:p>
          <a:p>
            <a:pPr lvl="0">
              <a:buBlip>
                <a:blip r:embed="rId5"/>
              </a:buBlip>
              <a:defRPr sz="1800">
                <a:solidFill>
                  <a:srgbClr val="000000"/>
                </a:solidFill>
              </a:defRPr>
            </a:pPr>
            <a:r>
              <a:rPr sz="3200">
                <a:solidFill>
                  <a:srgbClr val="6C6963"/>
                </a:solidFill>
              </a:rPr>
              <a:t>Do what’s necessary for one level down</a:t>
            </a:r>
          </a:p>
          <a:p>
            <a:pPr lvl="0">
              <a:buBlip>
                <a:blip r:embed="rId5"/>
              </a:buBlip>
              <a:defRPr sz="1800">
                <a:solidFill>
                  <a:srgbClr val="000000"/>
                </a:solidFill>
              </a:defRPr>
            </a:pPr>
            <a:r>
              <a:rPr sz="3200">
                <a:solidFill>
                  <a:srgbClr val="6C6963"/>
                </a:solidFill>
              </a:rPr>
              <a:t>Be aware of the other levels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5"/>
          <p:cNvGrpSpPr/>
          <p:nvPr/>
        </p:nvGrpSpPr>
        <p:grpSpPr>
          <a:xfrm>
            <a:off x="730250" y="2349500"/>
            <a:ext cx="5397501" cy="6451601"/>
            <a:chOff x="-12700" y="-1330165"/>
            <a:chExt cx="5397500" cy="6451600"/>
          </a:xfrm>
        </p:grpSpPr>
        <p:pic>
          <p:nvPicPr>
            <p:cNvPr id="84" name="Screen Shot 2014-09-09 at 10.34.57 PM.png"/>
            <p:cNvPicPr/>
            <p:nvPr/>
          </p:nvPicPr>
          <p:blipFill>
            <a:blip r:embed="rId3">
              <a:extLst/>
            </a:blip>
            <a:srcRect/>
            <a:stretch>
              <a:fillRect/>
            </a:stretch>
          </p:blipFill>
          <p:spPr>
            <a:xfrm>
              <a:off x="0" y="0"/>
              <a:ext cx="5359400" cy="3778570"/>
            </a:xfrm>
            <a:prstGeom prst="rect">
              <a:avLst/>
            </a:prstGeom>
            <a:ln>
              <a:noFill/>
            </a:ln>
            <a:effectLst/>
          </p:spPr>
        </p:pic>
        <p:pic>
          <p:nvPicPr>
            <p:cNvPr id="83" name="Picture 82"/>
            <p:cNvPicPr/>
            <p:nvPr/>
          </p:nvPicPr>
          <p:blipFill>
            <a:blip r:embed="rId4">
              <a:extLst/>
            </a:blip>
            <a:stretch>
              <a:fillRect/>
            </a:stretch>
          </p:blipFill>
          <p:spPr>
            <a:xfrm>
              <a:off x="-12701" y="-1330166"/>
              <a:ext cx="5397501" cy="6451601"/>
            </a:xfrm>
            <a:prstGeom prst="rect">
              <a:avLst/>
            </a:prstGeom>
            <a:effectLst/>
          </p:spPr>
        </p:pic>
      </p:grpSp>
      <p:sp>
        <p:nvSpPr>
          <p:cNvPr id="86" name="Shape 86"/>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UDP</a:t>
            </a:r>
          </a:p>
        </p:txBody>
      </p:sp>
      <p:sp>
        <p:nvSpPr>
          <p:cNvPr id="87" name="Shape 87"/>
          <p:cNvSpPr>
            <a:spLocks noGrp="1"/>
          </p:cNvSpPr>
          <p:nvPr>
            <p:ph type="body" idx="1"/>
          </p:nvPr>
        </p:nvSpPr>
        <p:spPr>
          <a:xfrm>
            <a:off x="6896100" y="2368550"/>
            <a:ext cx="5334000" cy="6413500"/>
          </a:xfrm>
          <a:prstGeom prst="rect">
            <a:avLst/>
          </a:prstGeom>
        </p:spPr>
        <p:txBody>
          <a:bodyPr/>
          <a:lstStyle/>
          <a:p>
            <a:pPr lvl="0">
              <a:buBlip>
                <a:blip r:embed="rId5"/>
              </a:buBlip>
              <a:defRPr sz="1800">
                <a:solidFill>
                  <a:srgbClr val="000000"/>
                </a:solidFill>
              </a:defRPr>
            </a:pPr>
            <a:r>
              <a:rPr sz="3200">
                <a:solidFill>
                  <a:srgbClr val="6C6963"/>
                </a:solidFill>
              </a:rPr>
              <a:t>Thinnest possible layer atop Internet Protocol (IP)</a:t>
            </a:r>
          </a:p>
          <a:p>
            <a:pPr lvl="0">
              <a:buBlip>
                <a:blip r:embed="rId5"/>
              </a:buBlip>
              <a:defRPr sz="1800">
                <a:solidFill>
                  <a:srgbClr val="000000"/>
                </a:solidFill>
              </a:defRPr>
            </a:pPr>
            <a:r>
              <a:rPr sz="3200">
                <a:solidFill>
                  <a:srgbClr val="6C6963"/>
                </a:solidFill>
              </a:rPr>
              <a:t>“Fire and forget” services like DNS, RIP, DHCP</a:t>
            </a:r>
          </a:p>
          <a:p>
            <a:pPr lvl="0">
              <a:buBlip>
                <a:blip r:embed="rId5"/>
              </a:buBlip>
              <a:defRPr sz="1800">
                <a:solidFill>
                  <a:srgbClr val="000000"/>
                </a:solidFill>
              </a:defRPr>
            </a:pPr>
            <a:r>
              <a:rPr sz="3200">
                <a:solidFill>
                  <a:srgbClr val="6C6963"/>
                </a:solidFill>
              </a:rPr>
              <a:t>Streaming audio and video</a:t>
            </a:r>
          </a:p>
          <a:p>
            <a:pPr lvl="0">
              <a:buBlip>
                <a:blip r:embed="rId5"/>
              </a:buBlip>
              <a:defRPr sz="1800">
                <a:solidFill>
                  <a:srgbClr val="000000"/>
                </a:solidFill>
              </a:defRPr>
            </a:pPr>
            <a:r>
              <a:rPr sz="3200">
                <a:solidFill>
                  <a:srgbClr val="6C6963"/>
                </a:solidFill>
              </a:rPr>
              <a:t>Games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3"/>
          <p:cNvGrpSpPr/>
          <p:nvPr/>
        </p:nvGrpSpPr>
        <p:grpSpPr>
          <a:xfrm>
            <a:off x="742950" y="828741"/>
            <a:ext cx="11518900" cy="8096118"/>
            <a:chOff x="-12700" y="-12699"/>
            <a:chExt cx="11518900" cy="8096117"/>
          </a:xfrm>
        </p:grpSpPr>
        <p:pic>
          <p:nvPicPr>
            <p:cNvPr id="92" name="Screen Shot 2014-09-09 at 10.34.57 PM.png"/>
            <p:cNvPicPr/>
            <p:nvPr/>
          </p:nvPicPr>
          <p:blipFill>
            <a:blip r:embed="rId3">
              <a:extLst/>
            </a:blip>
            <a:srcRect t="224" b="224"/>
            <a:stretch>
              <a:fillRect/>
            </a:stretch>
          </p:blipFill>
          <p:spPr>
            <a:xfrm>
              <a:off x="0" y="0"/>
              <a:ext cx="11480800" cy="8058018"/>
            </a:xfrm>
            <a:prstGeom prst="rect">
              <a:avLst/>
            </a:prstGeom>
            <a:ln>
              <a:noFill/>
            </a:ln>
            <a:effectLst/>
          </p:spPr>
        </p:pic>
        <p:pic>
          <p:nvPicPr>
            <p:cNvPr id="91" name="Picture 90"/>
            <p:cNvPicPr/>
            <p:nvPr/>
          </p:nvPicPr>
          <p:blipFill>
            <a:blip r:embed="rId4">
              <a:extLst/>
            </a:blip>
            <a:stretch>
              <a:fillRect/>
            </a:stretch>
          </p:blipFill>
          <p:spPr>
            <a:xfrm>
              <a:off x="-12700" y="-12700"/>
              <a:ext cx="11518900" cy="8096118"/>
            </a:xfrm>
            <a:prstGeom prst="rect">
              <a:avLst/>
            </a:prstGeom>
            <a:effectLst/>
          </p:spPr>
        </p:pic>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9"/>
          <p:cNvGrpSpPr/>
          <p:nvPr/>
        </p:nvGrpSpPr>
        <p:grpSpPr>
          <a:xfrm>
            <a:off x="742950" y="828741"/>
            <a:ext cx="11518900" cy="8096118"/>
            <a:chOff x="-12700" y="-12699"/>
            <a:chExt cx="11518900" cy="8096117"/>
          </a:xfrm>
        </p:grpSpPr>
        <p:pic>
          <p:nvPicPr>
            <p:cNvPr id="98" name="Screen Shot 2014-09-09 at 10.34.57 PM.png"/>
            <p:cNvPicPr/>
            <p:nvPr/>
          </p:nvPicPr>
          <p:blipFill>
            <a:blip r:embed="rId3">
              <a:extLst/>
            </a:blip>
            <a:srcRect t="224" b="224"/>
            <a:stretch>
              <a:fillRect/>
            </a:stretch>
          </p:blipFill>
          <p:spPr>
            <a:xfrm>
              <a:off x="0" y="0"/>
              <a:ext cx="11480800" cy="8058018"/>
            </a:xfrm>
            <a:prstGeom prst="rect">
              <a:avLst/>
            </a:prstGeom>
            <a:ln>
              <a:noFill/>
            </a:ln>
            <a:effectLst/>
          </p:spPr>
        </p:pic>
        <p:pic>
          <p:nvPicPr>
            <p:cNvPr id="97" name="Picture 96"/>
            <p:cNvPicPr/>
            <p:nvPr/>
          </p:nvPicPr>
          <p:blipFill>
            <a:blip r:embed="rId4">
              <a:extLst/>
            </a:blip>
            <a:stretch>
              <a:fillRect/>
            </a:stretch>
          </p:blipFill>
          <p:spPr>
            <a:xfrm>
              <a:off x="-12700" y="-12700"/>
              <a:ext cx="11518900" cy="8096118"/>
            </a:xfrm>
            <a:prstGeom prst="rect">
              <a:avLst/>
            </a:prstGeom>
            <a:effectLst/>
          </p:spPr>
        </p:pic>
      </p:grpSp>
      <p:sp>
        <p:nvSpPr>
          <p:cNvPr id="100" name="Shape 100"/>
          <p:cNvSpPr/>
          <p:nvPr/>
        </p:nvSpPr>
        <p:spPr>
          <a:xfrm>
            <a:off x="6537005" y="1960547"/>
            <a:ext cx="5618607" cy="574947"/>
          </a:xfrm>
          <a:prstGeom prst="roundRect">
            <a:avLst>
              <a:gd name="adj" fmla="val 33134"/>
            </a:avLst>
          </a:prstGeom>
          <a:solidFill>
            <a:srgbClr val="FFFFFF">
              <a:alpha val="57733"/>
            </a:srgbClr>
          </a:solidFill>
          <a:ln w="12700">
            <a:miter lim="400000"/>
          </a:ln>
        </p:spPr>
        <p:txBody>
          <a:bodyPr lIns="0" tIns="0" rIns="0" bIns="0" anchor="ctr"/>
          <a:lstStyle/>
          <a:p>
            <a:pPr lvl="0">
              <a:defRPr sz="3200">
                <a:solidFill>
                  <a:srgbClr val="F2EBDB"/>
                </a:solidFill>
              </a:defRPr>
            </a:pPr>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55</TotalTime>
  <Words>1639</Words>
  <Application>Microsoft Office PowerPoint</Application>
  <PresentationFormat>Custom</PresentationFormat>
  <Paragraphs>88</Paragraphs>
  <Slides>20</Slides>
  <Notes>19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Avenir Roman</vt:lpstr>
      <vt:lpstr>Baskerville</vt:lpstr>
      <vt:lpstr>Helvetica Light</vt:lpstr>
      <vt:lpstr>LeatherBook</vt:lpstr>
      <vt:lpstr>Internet Datagrams</vt:lpstr>
      <vt:lpstr>The Telegram</vt:lpstr>
      <vt:lpstr>The Datagram</vt:lpstr>
      <vt:lpstr>PowerPoint Presentation</vt:lpstr>
      <vt:lpstr>The TCP/IP Model</vt:lpstr>
      <vt:lpstr>Handling Abstraction</vt:lpstr>
      <vt:lpstr>UDP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Sockets and Ports</vt:lpstr>
      <vt:lpstr>PowerPoint Presentation</vt:lpstr>
      <vt:lpstr>PowerPoint Presentation</vt:lpstr>
      <vt:lpstr>Maximum Packet Size?</vt:lpstr>
      <vt:lpstr>Safest Packet Size</vt:lpstr>
      <vt:lpstr>UDP Packets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Datagrams</dc:title>
  <cp:lastModifiedBy>Steph Beeman</cp:lastModifiedBy>
  <cp:revision>2</cp:revision>
  <dcterms:modified xsi:type="dcterms:W3CDTF">2017-09-13T18:45:54Z</dcterms:modified>
</cp:coreProperties>
</file>